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0"/>
  </p:notesMasterIdLst>
  <p:sldIdLst>
    <p:sldId id="256" r:id="rId2"/>
    <p:sldId id="294" r:id="rId3"/>
    <p:sldId id="261" r:id="rId4"/>
    <p:sldId id="295" r:id="rId5"/>
    <p:sldId id="299" r:id="rId6"/>
    <p:sldId id="300" r:id="rId7"/>
    <p:sldId id="276" r:id="rId8"/>
    <p:sldId id="301" r:id="rId9"/>
    <p:sldId id="296" r:id="rId10"/>
    <p:sldId id="297" r:id="rId11"/>
    <p:sldId id="266" r:id="rId12"/>
    <p:sldId id="303" r:id="rId13"/>
    <p:sldId id="264" r:id="rId14"/>
    <p:sldId id="265" r:id="rId15"/>
    <p:sldId id="298" r:id="rId16"/>
    <p:sldId id="302" r:id="rId17"/>
    <p:sldId id="275" r:id="rId18"/>
    <p:sldId id="262" r:id="rId19"/>
  </p:sldIdLst>
  <p:sldSz cx="9144000" cy="5143500" type="screen16x9"/>
  <p:notesSz cx="6858000" cy="9144000"/>
  <p:embeddedFontLst>
    <p:embeddedFont>
      <p:font typeface="Exo" panose="020B0604020202020204" charset="0"/>
      <p:regular r:id="rId21"/>
      <p:bold r:id="rId22"/>
      <p:italic r:id="rId23"/>
      <p:boldItalic r:id="rId24"/>
    </p:embeddedFont>
    <p:embeddedFont>
      <p:font typeface="Lexend Deca" panose="020B0604020202020204" charset="0"/>
      <p:regular r:id="rId25"/>
      <p:bold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CFECFD-1EB2-4A82-BBCB-CDB7B16343DE}" v="44" dt="2024-07-21T12:44:13.487"/>
    <p1510:client id="{6310EA78-DFA5-2504-CB0A-6FEFB7E861C0}" v="78" dt="2024-07-21T06:57:35.915"/>
    <p1510:client id="{A35F66B6-56EF-48AA-ACCE-F6F452DC620C}" v="3" dt="2024-07-20T13:25:35.511"/>
    <p1510:client id="{D3B0EECA-515D-CA12-4680-0CFFFB75CF85}" v="49" dt="2024-07-21T07:06:21.149"/>
    <p1510:client id="{E758EA3A-9C67-430E-B16E-074C21D8C600}" v="21" dt="2024-07-21T12:25:02.894"/>
    <p1510:client id="{F265FEFF-6185-F0FE-8193-F6BE58EC0609}" v="449" dt="2024-07-21T01:22:01.298"/>
  </p1510:revLst>
</p1510:revInfo>
</file>

<file path=ppt/tableStyles.xml><?xml version="1.0" encoding="utf-8"?>
<a:tblStyleLst xmlns:a="http://schemas.openxmlformats.org/drawingml/2006/main" def="{248B44B0-32C0-4B10-88BC-88EA5F2FC69E}">
  <a:tblStyle styleId="{248B44B0-32C0-4B10-88BC-88EA5F2FC6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0ad9423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0ad9423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d903638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d903638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973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d90363836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d90363836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cb20428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cb20428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709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d9036383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d9036383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d9036383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d9036383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cb20428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cb20428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3129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d0d0e8182e_3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d0d0e8182e_3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1879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d1000f36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d1000f366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dcb20428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dcb20428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0d0e8182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0d0e8182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1003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cb20428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cb20428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d0d0e8182e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d0d0e8182e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926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cb20428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cb20428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327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d9036383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cd9036383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6846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d0d0e8182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d0d0e8182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d0d0e8182e_3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d0d0e8182e_3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168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cdcb20428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cdcb20428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0310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08350" y="1724374"/>
            <a:ext cx="3709800" cy="14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36325" y="3758850"/>
            <a:ext cx="3113400" cy="54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rgbClr val="2E1D1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 idx="2"/>
          </p:nvPr>
        </p:nvSpPr>
        <p:spPr>
          <a:xfrm>
            <a:off x="714200" y="708475"/>
            <a:ext cx="3698100" cy="9303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rgbClr val="2E1D1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6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/>
          <p:nvPr/>
        </p:nvSpPr>
        <p:spPr>
          <a:xfrm>
            <a:off x="709850" y="3884350"/>
            <a:ext cx="4305900" cy="554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6"/>
          <p:cNvSpPr/>
          <p:nvPr/>
        </p:nvSpPr>
        <p:spPr>
          <a:xfrm>
            <a:off x="4130625" y="1859850"/>
            <a:ext cx="4305900" cy="5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title" hasCustomPrompt="1"/>
          </p:nvPr>
        </p:nvSpPr>
        <p:spPr>
          <a:xfrm>
            <a:off x="4130625" y="711275"/>
            <a:ext cx="4305900" cy="1156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5" name="Google Shape;185;p26"/>
          <p:cNvSpPr txBox="1">
            <a:spLocks noGrp="1"/>
          </p:cNvSpPr>
          <p:nvPr>
            <p:ph type="subTitle" idx="1"/>
          </p:nvPr>
        </p:nvSpPr>
        <p:spPr>
          <a:xfrm>
            <a:off x="4768500" y="1862500"/>
            <a:ext cx="3030000" cy="53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title" idx="2" hasCustomPrompt="1"/>
          </p:nvPr>
        </p:nvSpPr>
        <p:spPr>
          <a:xfrm>
            <a:off x="709925" y="2745050"/>
            <a:ext cx="4305900" cy="1156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6"/>
          <p:cNvSpPr txBox="1">
            <a:spLocks noGrp="1"/>
          </p:cNvSpPr>
          <p:nvPr>
            <p:ph type="subTitle" idx="3"/>
          </p:nvPr>
        </p:nvSpPr>
        <p:spPr>
          <a:xfrm>
            <a:off x="1347800" y="3903200"/>
            <a:ext cx="3030000" cy="53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8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>
            <a:spLocks noGrp="1"/>
          </p:cNvSpPr>
          <p:nvPr>
            <p:ph type="title"/>
          </p:nvPr>
        </p:nvSpPr>
        <p:spPr>
          <a:xfrm>
            <a:off x="711275" y="1010702"/>
            <a:ext cx="3673800" cy="1281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711275" y="2474125"/>
            <a:ext cx="3673800" cy="16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1"/>
          </p:nvPr>
        </p:nvSpPr>
        <p:spPr>
          <a:xfrm>
            <a:off x="1161875" y="2648024"/>
            <a:ext cx="2772600" cy="1281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 2">
  <p:cSld name="CUSTOM_2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9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9"/>
          <p:cNvSpPr/>
          <p:nvPr/>
        </p:nvSpPr>
        <p:spPr>
          <a:xfrm>
            <a:off x="4009000" y="1603550"/>
            <a:ext cx="4423800" cy="282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body" idx="1"/>
          </p:nvPr>
        </p:nvSpPr>
        <p:spPr>
          <a:xfrm>
            <a:off x="4290550" y="1709900"/>
            <a:ext cx="3860700" cy="2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5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8_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6"/>
          <p:cNvPicPr preferRelativeResize="0"/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6"/>
          <p:cNvSpPr/>
          <p:nvPr/>
        </p:nvSpPr>
        <p:spPr>
          <a:xfrm>
            <a:off x="711175" y="1600200"/>
            <a:ext cx="7721400" cy="28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197975" y="1703625"/>
            <a:ext cx="24414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aleway"/>
              <a:buNone/>
              <a:defRPr sz="3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2426475" y="2142150"/>
            <a:ext cx="1338600" cy="8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7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4197975" y="2701848"/>
            <a:ext cx="24414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>
          <a:blip r:embed="rId2">
            <a:alphaModFix amt="1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110775" y="2118400"/>
            <a:ext cx="20649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110775" y="1747129"/>
            <a:ext cx="2064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6149787" y="2118400"/>
            <a:ext cx="20649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6149787" y="1747129"/>
            <a:ext cx="2064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9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9"/>
          <p:cNvSpPr/>
          <p:nvPr/>
        </p:nvSpPr>
        <p:spPr>
          <a:xfrm rot="-2700000">
            <a:off x="3154746" y="1607046"/>
            <a:ext cx="2834508" cy="2834508"/>
          </a:xfrm>
          <a:prstGeom prst="teardrop">
            <a:avLst>
              <a:gd name="adj" fmla="val 116541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1351050" y="1443763"/>
            <a:ext cx="6441900" cy="8346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1686325" y="2370976"/>
            <a:ext cx="5771400" cy="12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" name="Google Shape;89;p17"/>
          <p:cNvSpPr/>
          <p:nvPr/>
        </p:nvSpPr>
        <p:spPr>
          <a:xfrm>
            <a:off x="711175" y="1600200"/>
            <a:ext cx="7721400" cy="283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subTitle" idx="1"/>
          </p:nvPr>
        </p:nvSpPr>
        <p:spPr>
          <a:xfrm>
            <a:off x="862500" y="3601813"/>
            <a:ext cx="17604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2"/>
          </p:nvPr>
        </p:nvSpPr>
        <p:spPr>
          <a:xfrm>
            <a:off x="862500" y="3171975"/>
            <a:ext cx="1760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subTitle" idx="3"/>
          </p:nvPr>
        </p:nvSpPr>
        <p:spPr>
          <a:xfrm>
            <a:off x="3690263" y="3601813"/>
            <a:ext cx="17604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4"/>
          </p:nvPr>
        </p:nvSpPr>
        <p:spPr>
          <a:xfrm>
            <a:off x="3690263" y="3171975"/>
            <a:ext cx="1760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5"/>
          </p:nvPr>
        </p:nvSpPr>
        <p:spPr>
          <a:xfrm>
            <a:off x="6518534" y="3601813"/>
            <a:ext cx="17604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6"/>
          </p:nvPr>
        </p:nvSpPr>
        <p:spPr>
          <a:xfrm>
            <a:off x="6518534" y="3171975"/>
            <a:ext cx="1760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4_2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4800775" y="3240925"/>
            <a:ext cx="3631800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4800775" y="1600200"/>
            <a:ext cx="3631800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713375" y="1600200"/>
            <a:ext cx="3631800" cy="118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713375" y="3240925"/>
            <a:ext cx="3631800" cy="118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1"/>
          </p:nvPr>
        </p:nvSpPr>
        <p:spPr>
          <a:xfrm>
            <a:off x="1944963" y="2057018"/>
            <a:ext cx="20664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2"/>
          </p:nvPr>
        </p:nvSpPr>
        <p:spPr>
          <a:xfrm>
            <a:off x="1944963" y="1770581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ubTitle" idx="3"/>
          </p:nvPr>
        </p:nvSpPr>
        <p:spPr>
          <a:xfrm>
            <a:off x="1944963" y="3712381"/>
            <a:ext cx="20664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2"/>
          <p:cNvSpPr txBox="1">
            <a:spLocks noGrp="1"/>
          </p:cNvSpPr>
          <p:nvPr>
            <p:ph type="subTitle" idx="4"/>
          </p:nvPr>
        </p:nvSpPr>
        <p:spPr>
          <a:xfrm>
            <a:off x="1944963" y="3425556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5"/>
          </p:nvPr>
        </p:nvSpPr>
        <p:spPr>
          <a:xfrm>
            <a:off x="6029282" y="2057018"/>
            <a:ext cx="20664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6"/>
          </p:nvPr>
        </p:nvSpPr>
        <p:spPr>
          <a:xfrm>
            <a:off x="6029282" y="1770581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7"/>
          </p:nvPr>
        </p:nvSpPr>
        <p:spPr>
          <a:xfrm>
            <a:off x="6029282" y="3712381"/>
            <a:ext cx="20664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8"/>
          </p:nvPr>
        </p:nvSpPr>
        <p:spPr>
          <a:xfrm>
            <a:off x="6029282" y="3425556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 ">
  <p:cSld name="CUSTOM_4_2_2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2">
            <a:alphaModFix amt="1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882125" y="2112698"/>
            <a:ext cx="20664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2"/>
          </p:nvPr>
        </p:nvSpPr>
        <p:spPr>
          <a:xfrm>
            <a:off x="882125" y="1825873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3"/>
          </p:nvPr>
        </p:nvSpPr>
        <p:spPr>
          <a:xfrm>
            <a:off x="960425" y="3652125"/>
            <a:ext cx="32373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4"/>
          </p:nvPr>
        </p:nvSpPr>
        <p:spPr>
          <a:xfrm>
            <a:off x="960425" y="3365300"/>
            <a:ext cx="3237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5"/>
          </p:nvPr>
        </p:nvSpPr>
        <p:spPr>
          <a:xfrm>
            <a:off x="3538800" y="2112698"/>
            <a:ext cx="20664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 txBox="1">
            <a:spLocks noGrp="1"/>
          </p:cNvSpPr>
          <p:nvPr>
            <p:ph type="subTitle" idx="6"/>
          </p:nvPr>
        </p:nvSpPr>
        <p:spPr>
          <a:xfrm>
            <a:off x="3538800" y="1825873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subTitle" idx="7"/>
          </p:nvPr>
        </p:nvSpPr>
        <p:spPr>
          <a:xfrm>
            <a:off x="6195325" y="2112763"/>
            <a:ext cx="20664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ubTitle" idx="8"/>
          </p:nvPr>
        </p:nvSpPr>
        <p:spPr>
          <a:xfrm>
            <a:off x="6195325" y="1825938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24"/>
          <p:cNvSpPr txBox="1">
            <a:spLocks noGrp="1"/>
          </p:cNvSpPr>
          <p:nvPr>
            <p:ph type="subTitle" idx="9"/>
          </p:nvPr>
        </p:nvSpPr>
        <p:spPr>
          <a:xfrm>
            <a:off x="4946275" y="3652125"/>
            <a:ext cx="3237300" cy="60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subTitle" idx="13"/>
          </p:nvPr>
        </p:nvSpPr>
        <p:spPr>
          <a:xfrm>
            <a:off x="4946275" y="3365300"/>
            <a:ext cx="32373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 Deca"/>
              <a:buNone/>
              <a:defRPr sz="28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●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○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xo"/>
              <a:buChar char="■"/>
              <a:defRPr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63" r:id="rId6"/>
    <p:sldLayoutId id="2147483667" r:id="rId7"/>
    <p:sldLayoutId id="2147483668" r:id="rId8"/>
    <p:sldLayoutId id="2147483670" r:id="rId9"/>
    <p:sldLayoutId id="2147483672" r:id="rId10"/>
    <p:sldLayoutId id="2147483674" r:id="rId11"/>
    <p:sldLayoutId id="2147483675" r:id="rId12"/>
    <p:sldLayoutId id="2147483681" r:id="rId13"/>
    <p:sldLayoutId id="214748368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1D1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-up of hands washing under a faucet&#10;&#10;Description automatically generated">
            <a:extLst>
              <a:ext uri="{FF2B5EF4-FFF2-40B4-BE49-F238E27FC236}">
                <a16:creationId xmlns:a16="http://schemas.microsoft.com/office/drawing/2014/main" id="{3D8AB6C8-2010-D916-9EE1-BEA8518FD7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671" t="669" r="12848" b="1038"/>
          <a:stretch>
            <a:fillRect/>
          </a:stretch>
        </p:blipFill>
        <p:spPr>
          <a:xfrm>
            <a:off x="4863625" y="714905"/>
            <a:ext cx="3569100" cy="3704100"/>
          </a:xfrm>
          <a:custGeom>
            <a:avLst/>
            <a:gdLst>
              <a:gd name="connsiteX0" fmla="*/ 0 w 3569100"/>
              <a:gd name="connsiteY0" fmla="*/ 0 h 3704100"/>
              <a:gd name="connsiteX1" fmla="*/ 3569100 w 3569100"/>
              <a:gd name="connsiteY1" fmla="*/ 0 h 3704100"/>
              <a:gd name="connsiteX2" fmla="*/ 3569100 w 3569100"/>
              <a:gd name="connsiteY2" fmla="*/ 3704100 h 3704100"/>
              <a:gd name="connsiteX3" fmla="*/ 0 w 3569100"/>
              <a:gd name="connsiteY3" fmla="*/ 3704100 h 370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9100" h="3704100">
                <a:moveTo>
                  <a:pt x="0" y="0"/>
                </a:moveTo>
                <a:lnTo>
                  <a:pt x="3569100" y="0"/>
                </a:lnTo>
                <a:lnTo>
                  <a:pt x="3569100" y="3704100"/>
                </a:lnTo>
                <a:lnTo>
                  <a:pt x="0" y="3704100"/>
                </a:lnTo>
                <a:close/>
              </a:path>
            </a:pathLst>
          </a:custGeom>
        </p:spPr>
      </p:pic>
      <p:sp>
        <p:nvSpPr>
          <p:cNvPr id="254" name="Google Shape;254;p39"/>
          <p:cNvSpPr/>
          <p:nvPr/>
        </p:nvSpPr>
        <p:spPr>
          <a:xfrm>
            <a:off x="714200" y="1619825"/>
            <a:ext cx="3698100" cy="170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39"/>
          <p:cNvSpPr/>
          <p:nvPr/>
        </p:nvSpPr>
        <p:spPr>
          <a:xfrm>
            <a:off x="711275" y="3631200"/>
            <a:ext cx="3698100" cy="801000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9"/>
          <p:cNvSpPr txBox="1">
            <a:spLocks noGrp="1"/>
          </p:cNvSpPr>
          <p:nvPr>
            <p:ph type="ctrTitle"/>
          </p:nvPr>
        </p:nvSpPr>
        <p:spPr>
          <a:xfrm>
            <a:off x="787622" y="1766850"/>
            <a:ext cx="3709800" cy="14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sz="1600">
                <a:solidFill>
                  <a:schemeClr val="bg2"/>
                </a:solidFill>
              </a:rPr>
              <a:t>Presented by: </a:t>
            </a:r>
            <a:br>
              <a:rPr lang="en" sz="1400">
                <a:solidFill>
                  <a:schemeClr val="bg2"/>
                </a:solidFill>
              </a:rPr>
            </a:br>
            <a:r>
              <a:rPr lang="en" sz="1400">
                <a:solidFill>
                  <a:schemeClr val="bg2"/>
                </a:solidFill>
              </a:rPr>
              <a:t>Mohammed Marchud</a:t>
            </a:r>
            <a:br>
              <a:rPr lang="en" sz="1400">
                <a:solidFill>
                  <a:schemeClr val="bg2"/>
                </a:solidFill>
              </a:rPr>
            </a:br>
            <a:r>
              <a:rPr lang="en" sz="1400">
                <a:solidFill>
                  <a:schemeClr val="bg2"/>
                </a:solidFill>
              </a:rPr>
              <a:t>Elie Charbel</a:t>
            </a:r>
            <a:br>
              <a:rPr lang="en" sz="1400">
                <a:solidFill>
                  <a:schemeClr val="bg2"/>
                </a:solidFill>
              </a:rPr>
            </a:br>
            <a:r>
              <a:rPr lang="en" sz="1400">
                <a:solidFill>
                  <a:schemeClr val="bg2"/>
                </a:solidFill>
              </a:rPr>
              <a:t>Jana Rima</a:t>
            </a:r>
            <a:br>
              <a:rPr lang="en" sz="1400">
                <a:solidFill>
                  <a:schemeClr val="bg2"/>
                </a:solidFill>
              </a:rPr>
            </a:br>
            <a:r>
              <a:rPr lang="en" sz="1400">
                <a:solidFill>
                  <a:schemeClr val="bg2"/>
                </a:solidFill>
              </a:rPr>
              <a:t>Maroun Eid</a:t>
            </a:r>
            <a:br>
              <a:rPr lang="en" sz="1400">
                <a:solidFill>
                  <a:schemeClr val="bg2"/>
                </a:solidFill>
              </a:rPr>
            </a:br>
            <a:r>
              <a:rPr lang="en" sz="1400">
                <a:solidFill>
                  <a:schemeClr val="bg2"/>
                </a:solidFill>
              </a:rPr>
              <a:t>Lynn Audi</a:t>
            </a:r>
            <a:br>
              <a:rPr lang="en" sz="1800">
                <a:solidFill>
                  <a:schemeClr val="bg2"/>
                </a:solidFill>
              </a:rPr>
            </a:br>
            <a:endParaRPr sz="1400">
              <a:solidFill>
                <a:schemeClr val="bg2"/>
              </a:solidFill>
            </a:endParaRPr>
          </a:p>
        </p:txBody>
      </p:sp>
      <p:sp>
        <p:nvSpPr>
          <p:cNvPr id="258" name="Google Shape;258;p39"/>
          <p:cNvSpPr txBox="1">
            <a:spLocks noGrp="1"/>
          </p:cNvSpPr>
          <p:nvPr>
            <p:ph type="subTitle" idx="1"/>
          </p:nvPr>
        </p:nvSpPr>
        <p:spPr>
          <a:xfrm>
            <a:off x="714587" y="3652818"/>
            <a:ext cx="3694787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GNE 301 - Final Presentation </a:t>
            </a:r>
          </a:p>
        </p:txBody>
      </p:sp>
      <p:sp>
        <p:nvSpPr>
          <p:cNvPr id="259" name="Google Shape;259;p39"/>
          <p:cNvSpPr txBox="1">
            <a:spLocks noGrp="1"/>
          </p:cNvSpPr>
          <p:nvPr>
            <p:ph type="ctrTitle" idx="2"/>
          </p:nvPr>
        </p:nvSpPr>
        <p:spPr>
          <a:xfrm>
            <a:off x="714199" y="689682"/>
            <a:ext cx="3703951" cy="949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Scarcity to Abundance</a:t>
            </a:r>
            <a:endParaRPr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/>
          <p:nvPr/>
        </p:nvSpPr>
        <p:spPr>
          <a:xfrm>
            <a:off x="710250" y="1603550"/>
            <a:ext cx="2064900" cy="128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9"/>
          <p:cNvSpPr/>
          <p:nvPr/>
        </p:nvSpPr>
        <p:spPr>
          <a:xfrm>
            <a:off x="3538025" y="1605200"/>
            <a:ext cx="2064900" cy="128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9"/>
          <p:cNvSpPr/>
          <p:nvPr/>
        </p:nvSpPr>
        <p:spPr>
          <a:xfrm>
            <a:off x="6368800" y="1605125"/>
            <a:ext cx="2059800" cy="128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9"/>
          <p:cNvSpPr/>
          <p:nvPr/>
        </p:nvSpPr>
        <p:spPr>
          <a:xfrm>
            <a:off x="3538013" y="3143181"/>
            <a:ext cx="20649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9"/>
          <p:cNvSpPr/>
          <p:nvPr/>
        </p:nvSpPr>
        <p:spPr>
          <a:xfrm>
            <a:off x="6366284" y="3143181"/>
            <a:ext cx="20649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9"/>
          <p:cNvSpPr/>
          <p:nvPr/>
        </p:nvSpPr>
        <p:spPr>
          <a:xfrm>
            <a:off x="710250" y="3143181"/>
            <a:ext cx="20649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9"/>
          <p:cNvSpPr txBox="1">
            <a:spLocks noGrp="1"/>
          </p:cNvSpPr>
          <p:nvPr>
            <p:ph type="subTitle" idx="2"/>
          </p:nvPr>
        </p:nvSpPr>
        <p:spPr>
          <a:xfrm>
            <a:off x="748313" y="3171975"/>
            <a:ext cx="1988774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Water shortages</a:t>
            </a:r>
            <a:endParaRPr sz="1600"/>
          </a:p>
        </p:txBody>
      </p:sp>
      <p:sp>
        <p:nvSpPr>
          <p:cNvPr id="400" name="Google Shape;400;p49"/>
          <p:cNvSpPr txBox="1">
            <a:spLocks noGrp="1"/>
          </p:cNvSpPr>
          <p:nvPr>
            <p:ph type="subTitle" idx="4"/>
          </p:nvPr>
        </p:nvSpPr>
        <p:spPr>
          <a:xfrm>
            <a:off x="3614137" y="3171975"/>
            <a:ext cx="191265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Primary source</a:t>
            </a:r>
            <a:endParaRPr sz="1600"/>
          </a:p>
        </p:txBody>
      </p:sp>
      <p:sp>
        <p:nvSpPr>
          <p:cNvPr id="401" name="Google Shape;401;p49"/>
          <p:cNvSpPr txBox="1">
            <a:spLocks noGrp="1"/>
          </p:cNvSpPr>
          <p:nvPr>
            <p:ph type="subTitle" idx="6"/>
          </p:nvPr>
        </p:nvSpPr>
        <p:spPr>
          <a:xfrm>
            <a:off x="6518534" y="3171975"/>
            <a:ext cx="1760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Solutions</a:t>
            </a:r>
            <a:endParaRPr sz="1600"/>
          </a:p>
        </p:txBody>
      </p:sp>
      <p:sp>
        <p:nvSpPr>
          <p:cNvPr id="402" name="Google Shape;402;p49"/>
          <p:cNvSpPr/>
          <p:nvPr/>
        </p:nvSpPr>
        <p:spPr>
          <a:xfrm>
            <a:off x="3538013" y="3529225"/>
            <a:ext cx="2064900" cy="90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9"/>
          <p:cNvSpPr/>
          <p:nvPr/>
        </p:nvSpPr>
        <p:spPr>
          <a:xfrm>
            <a:off x="6366284" y="3529225"/>
            <a:ext cx="2064900" cy="90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9"/>
          <p:cNvSpPr/>
          <p:nvPr/>
        </p:nvSpPr>
        <p:spPr>
          <a:xfrm>
            <a:off x="710250" y="3529225"/>
            <a:ext cx="2064900" cy="90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9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406" name="Google Shape;406;p49"/>
          <p:cNvSpPr txBox="1">
            <a:spLocks noGrp="1"/>
          </p:cNvSpPr>
          <p:nvPr>
            <p:ph type="subTitle" idx="1"/>
          </p:nvPr>
        </p:nvSpPr>
        <p:spPr>
          <a:xfrm>
            <a:off x="786629" y="3567975"/>
            <a:ext cx="1912142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33.3% - sometimes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17.8% - always</a:t>
            </a:r>
            <a:endParaRPr/>
          </a:p>
        </p:txBody>
      </p:sp>
      <p:sp>
        <p:nvSpPr>
          <p:cNvPr id="407" name="Google Shape;407;p49"/>
          <p:cNvSpPr txBox="1">
            <a:spLocks noGrp="1"/>
          </p:cNvSpPr>
          <p:nvPr>
            <p:ph type="subTitle" idx="3"/>
          </p:nvPr>
        </p:nvSpPr>
        <p:spPr>
          <a:xfrm>
            <a:off x="3538011" y="3706225"/>
            <a:ext cx="20649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37.8% - public supply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28.9% - private well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9"/>
          <p:cNvSpPr txBox="1">
            <a:spLocks noGrp="1"/>
          </p:cNvSpPr>
          <p:nvPr>
            <p:ph type="subTitle" idx="5"/>
          </p:nvPr>
        </p:nvSpPr>
        <p:spPr>
          <a:xfrm>
            <a:off x="6366249" y="3622703"/>
            <a:ext cx="2064902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68.9% - infrastructure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48.9% - policies</a:t>
            </a:r>
            <a:endParaRPr/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3">
            <a:alphaModFix amt="66000"/>
          </a:blip>
          <a:srcRect l="8293" r="8293"/>
          <a:stretch/>
        </p:blipFill>
        <p:spPr>
          <a:xfrm>
            <a:off x="710249" y="1603550"/>
            <a:ext cx="2064902" cy="128930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10" name="Google Shape;410;p49"/>
          <p:cNvPicPr preferRelativeResize="0"/>
          <p:nvPr/>
        </p:nvPicPr>
        <p:blipFill rotWithShape="1">
          <a:blip r:embed="rId4">
            <a:alphaModFix amt="66000"/>
          </a:blip>
          <a:srcRect t="3154" b="3154"/>
          <a:stretch/>
        </p:blipFill>
        <p:spPr>
          <a:xfrm>
            <a:off x="6366283" y="1603550"/>
            <a:ext cx="2064902" cy="128930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411" name="Google Shape;411;p49"/>
          <p:cNvPicPr preferRelativeResize="0"/>
          <p:nvPr/>
        </p:nvPicPr>
        <p:blipFill rotWithShape="1">
          <a:blip r:embed="rId5">
            <a:alphaModFix amt="66000"/>
          </a:blip>
          <a:srcRect t="3071" b="3071"/>
          <a:stretch/>
        </p:blipFill>
        <p:spPr>
          <a:xfrm>
            <a:off x="3538011" y="1603550"/>
            <a:ext cx="2064903" cy="128930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338319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/>
          <p:nvPr/>
        </p:nvSpPr>
        <p:spPr>
          <a:xfrm>
            <a:off x="710250" y="1603550"/>
            <a:ext cx="2064900" cy="128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9"/>
          <p:cNvSpPr/>
          <p:nvPr/>
        </p:nvSpPr>
        <p:spPr>
          <a:xfrm>
            <a:off x="3538025" y="1605200"/>
            <a:ext cx="2064900" cy="128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49"/>
          <p:cNvSpPr/>
          <p:nvPr/>
        </p:nvSpPr>
        <p:spPr>
          <a:xfrm>
            <a:off x="6368800" y="1605125"/>
            <a:ext cx="2059800" cy="1283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9"/>
          <p:cNvSpPr/>
          <p:nvPr/>
        </p:nvSpPr>
        <p:spPr>
          <a:xfrm>
            <a:off x="3538013" y="3143181"/>
            <a:ext cx="20649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9"/>
          <p:cNvSpPr/>
          <p:nvPr/>
        </p:nvSpPr>
        <p:spPr>
          <a:xfrm>
            <a:off x="6366284" y="3143181"/>
            <a:ext cx="20649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9"/>
          <p:cNvSpPr/>
          <p:nvPr/>
        </p:nvSpPr>
        <p:spPr>
          <a:xfrm>
            <a:off x="710250" y="3143181"/>
            <a:ext cx="2064900" cy="39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9"/>
          <p:cNvSpPr txBox="1">
            <a:spLocks noGrp="1"/>
          </p:cNvSpPr>
          <p:nvPr>
            <p:ph type="subTitle" idx="2"/>
          </p:nvPr>
        </p:nvSpPr>
        <p:spPr>
          <a:xfrm>
            <a:off x="554274" y="3157578"/>
            <a:ext cx="2376852" cy="3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Impact of refugees</a:t>
            </a:r>
            <a:endParaRPr sz="1500"/>
          </a:p>
        </p:txBody>
      </p:sp>
      <p:sp>
        <p:nvSpPr>
          <p:cNvPr id="400" name="Google Shape;400;p49"/>
          <p:cNvSpPr txBox="1">
            <a:spLocks noGrp="1"/>
          </p:cNvSpPr>
          <p:nvPr>
            <p:ph type="subTitle" idx="4"/>
          </p:nvPr>
        </p:nvSpPr>
        <p:spPr>
          <a:xfrm>
            <a:off x="3614137" y="3171975"/>
            <a:ext cx="191265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Expenses</a:t>
            </a:r>
            <a:endParaRPr sz="1600"/>
          </a:p>
        </p:txBody>
      </p:sp>
      <p:sp>
        <p:nvSpPr>
          <p:cNvPr id="401" name="Google Shape;401;p49"/>
          <p:cNvSpPr txBox="1">
            <a:spLocks noGrp="1"/>
          </p:cNvSpPr>
          <p:nvPr>
            <p:ph type="subTitle" idx="6"/>
          </p:nvPr>
        </p:nvSpPr>
        <p:spPr>
          <a:xfrm>
            <a:off x="6518534" y="3171975"/>
            <a:ext cx="1760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Health issues</a:t>
            </a:r>
            <a:endParaRPr sz="1600"/>
          </a:p>
        </p:txBody>
      </p:sp>
      <p:sp>
        <p:nvSpPr>
          <p:cNvPr id="402" name="Google Shape;402;p49"/>
          <p:cNvSpPr/>
          <p:nvPr/>
        </p:nvSpPr>
        <p:spPr>
          <a:xfrm>
            <a:off x="3538013" y="3529225"/>
            <a:ext cx="2064900" cy="903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9"/>
          <p:cNvSpPr/>
          <p:nvPr/>
        </p:nvSpPr>
        <p:spPr>
          <a:xfrm>
            <a:off x="6366284" y="3529225"/>
            <a:ext cx="2064900" cy="90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9"/>
          <p:cNvSpPr/>
          <p:nvPr/>
        </p:nvSpPr>
        <p:spPr>
          <a:xfrm>
            <a:off x="710250" y="3529225"/>
            <a:ext cx="2064900" cy="90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9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406" name="Google Shape;406;p49"/>
          <p:cNvSpPr txBox="1">
            <a:spLocks noGrp="1"/>
          </p:cNvSpPr>
          <p:nvPr>
            <p:ph type="subTitle" idx="1"/>
          </p:nvPr>
        </p:nvSpPr>
        <p:spPr>
          <a:xfrm>
            <a:off x="786629" y="3567975"/>
            <a:ext cx="1912142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48.9% - significant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4.4% - no impact</a:t>
            </a:r>
            <a:endParaRPr/>
          </a:p>
        </p:txBody>
      </p:sp>
      <p:sp>
        <p:nvSpPr>
          <p:cNvPr id="407" name="Google Shape;407;p49"/>
          <p:cNvSpPr txBox="1">
            <a:spLocks noGrp="1"/>
          </p:cNvSpPr>
          <p:nvPr>
            <p:ph type="subTitle" idx="3"/>
          </p:nvPr>
        </p:nvSpPr>
        <p:spPr>
          <a:xfrm>
            <a:off x="3538011" y="3706225"/>
            <a:ext cx="2064900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46.7% - significant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13.3% - no increase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49"/>
          <p:cNvSpPr txBox="1">
            <a:spLocks noGrp="1"/>
          </p:cNvSpPr>
          <p:nvPr>
            <p:ph type="subTitle" idx="5"/>
          </p:nvPr>
        </p:nvSpPr>
        <p:spPr>
          <a:xfrm>
            <a:off x="6443667" y="3617725"/>
            <a:ext cx="1910066" cy="72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35.6% - experienced</a:t>
            </a:r>
            <a:endParaRPr/>
          </a:p>
        </p:txBody>
      </p:sp>
      <p:pic>
        <p:nvPicPr>
          <p:cNvPr id="409" name="Google Shape;409;p49"/>
          <p:cNvPicPr preferRelativeResize="0"/>
          <p:nvPr/>
        </p:nvPicPr>
        <p:blipFill rotWithShape="1">
          <a:blip r:embed="rId3">
            <a:alphaModFix amt="66000"/>
          </a:blip>
          <a:srcRect t="3171" b="3171"/>
          <a:stretch/>
        </p:blipFill>
        <p:spPr>
          <a:xfrm>
            <a:off x="710249" y="1603550"/>
            <a:ext cx="2064902" cy="1289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9"/>
          <p:cNvPicPr preferRelativeResize="0"/>
          <p:nvPr/>
        </p:nvPicPr>
        <p:blipFill rotWithShape="1">
          <a:blip r:embed="rId4">
            <a:alphaModFix amt="66000"/>
          </a:blip>
          <a:srcRect t="3171" b="3171"/>
          <a:stretch/>
        </p:blipFill>
        <p:spPr>
          <a:xfrm>
            <a:off x="6366283" y="1603550"/>
            <a:ext cx="2064902" cy="128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9"/>
          <p:cNvPicPr preferRelativeResize="0"/>
          <p:nvPr/>
        </p:nvPicPr>
        <p:blipFill rotWithShape="1">
          <a:blip r:embed="rId5">
            <a:alphaModFix amt="66000"/>
          </a:blip>
          <a:srcRect l="2454" r="2454" b="6862"/>
          <a:stretch/>
        </p:blipFill>
        <p:spPr>
          <a:xfrm>
            <a:off x="3538008" y="1599519"/>
            <a:ext cx="2064903" cy="12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743A92-09FB-185C-67C0-68D24C03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0" b="19950"/>
          <a:stretch/>
        </p:blipFill>
        <p:spPr>
          <a:xfrm>
            <a:off x="776527" y="1163021"/>
            <a:ext cx="7710300" cy="3089300"/>
          </a:xfrm>
          <a:custGeom>
            <a:avLst/>
            <a:gdLst>
              <a:gd name="connsiteX0" fmla="*/ 0 w 7710300"/>
              <a:gd name="connsiteY0" fmla="*/ 0 h 3089300"/>
              <a:gd name="connsiteX1" fmla="*/ 7710300 w 7710300"/>
              <a:gd name="connsiteY1" fmla="*/ 0 h 3089300"/>
              <a:gd name="connsiteX2" fmla="*/ 7710300 w 7710300"/>
              <a:gd name="connsiteY2" fmla="*/ 3089300 h 3089300"/>
              <a:gd name="connsiteX3" fmla="*/ 0 w 7710300"/>
              <a:gd name="connsiteY3" fmla="*/ 3089300 h 308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0300" h="3089300">
                <a:moveTo>
                  <a:pt x="0" y="0"/>
                </a:moveTo>
                <a:lnTo>
                  <a:pt x="7710300" y="0"/>
                </a:lnTo>
                <a:lnTo>
                  <a:pt x="7710300" y="3089300"/>
                </a:lnTo>
                <a:lnTo>
                  <a:pt x="0" y="3089300"/>
                </a:lnTo>
                <a:close/>
              </a:path>
            </a:pathLst>
          </a:custGeom>
        </p:spPr>
      </p:pic>
      <p:sp>
        <p:nvSpPr>
          <p:cNvPr id="311" name="Google Shape;311;p44"/>
          <p:cNvSpPr/>
          <p:nvPr/>
        </p:nvSpPr>
        <p:spPr>
          <a:xfrm>
            <a:off x="2338715" y="1839677"/>
            <a:ext cx="1518000" cy="1454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2"/>
          </p:nvPr>
        </p:nvSpPr>
        <p:spPr>
          <a:xfrm>
            <a:off x="2336775" y="2108198"/>
            <a:ext cx="1518000" cy="8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14" name="Google Shape;314;p44"/>
          <p:cNvSpPr/>
          <p:nvPr/>
        </p:nvSpPr>
        <p:spPr>
          <a:xfrm>
            <a:off x="4084600" y="2074246"/>
            <a:ext cx="3282202" cy="927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4333401" y="2215748"/>
            <a:ext cx="27846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55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pouring water into a large jug&#10;&#10;Description automatically generated">
            <a:extLst>
              <a:ext uri="{FF2B5EF4-FFF2-40B4-BE49-F238E27FC236}">
                <a16:creationId xmlns:a16="http://schemas.microsoft.com/office/drawing/2014/main" id="{0B5A88C4-162C-950D-5098-50C3F30A154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550" t="3340" r="19988" b="1514"/>
          <a:stretch>
            <a:fillRect/>
          </a:stretch>
        </p:blipFill>
        <p:spPr>
          <a:xfrm>
            <a:off x="715800" y="1607950"/>
            <a:ext cx="2906700" cy="2820000"/>
          </a:xfrm>
          <a:custGeom>
            <a:avLst/>
            <a:gdLst>
              <a:gd name="connsiteX0" fmla="*/ 0 w 2906700"/>
              <a:gd name="connsiteY0" fmla="*/ 0 h 2820000"/>
              <a:gd name="connsiteX1" fmla="*/ 2906700 w 2906700"/>
              <a:gd name="connsiteY1" fmla="*/ 0 h 2820000"/>
              <a:gd name="connsiteX2" fmla="*/ 2906700 w 2906700"/>
              <a:gd name="connsiteY2" fmla="*/ 2820000 h 2820000"/>
              <a:gd name="connsiteX3" fmla="*/ 0 w 2906700"/>
              <a:gd name="connsiteY3" fmla="*/ 2820000 h 28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06700" h="2820000">
                <a:moveTo>
                  <a:pt x="0" y="0"/>
                </a:moveTo>
                <a:lnTo>
                  <a:pt x="2906700" y="0"/>
                </a:lnTo>
                <a:lnTo>
                  <a:pt x="2906700" y="2820000"/>
                </a:lnTo>
                <a:lnTo>
                  <a:pt x="0" y="2820000"/>
                </a:lnTo>
                <a:close/>
              </a:path>
            </a:pathLst>
          </a:custGeom>
        </p:spPr>
      </p:pic>
      <p:sp>
        <p:nvSpPr>
          <p:cNvPr id="356" name="Google Shape;356;p47"/>
          <p:cNvSpPr txBox="1">
            <a:spLocks noGrp="1"/>
          </p:cNvSpPr>
          <p:nvPr>
            <p:ph type="body" idx="1"/>
          </p:nvPr>
        </p:nvSpPr>
        <p:spPr>
          <a:xfrm>
            <a:off x="4290550" y="1709900"/>
            <a:ext cx="3860700" cy="2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The main findings regarding availability and affordability:</a:t>
            </a:r>
            <a:endParaRPr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-US"/>
              <a:t>Different regions experience scarcity in varying degrees.</a:t>
            </a:r>
            <a:endParaRPr lang="en-US">
              <a:solidFill>
                <a:schemeClr val="lt1"/>
              </a:solidFill>
            </a:endParaRPr>
          </a:p>
          <a:p>
            <a:pPr marL="241300" lvl="0" indent="-215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</a:pPr>
            <a:r>
              <a:rPr lang="en-US">
                <a:solidFill>
                  <a:schemeClr val="lt1"/>
                </a:solidFill>
              </a:rPr>
              <a:t>Water expenses vary, and for some bypass UNDP threshold.</a:t>
            </a:r>
          </a:p>
        </p:txBody>
      </p:sp>
      <p:sp>
        <p:nvSpPr>
          <p:cNvPr id="357" name="Google Shape;357;p47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/>
          <p:nvPr/>
        </p:nvSpPr>
        <p:spPr>
          <a:xfrm>
            <a:off x="4722475" y="1603593"/>
            <a:ext cx="3710100" cy="194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8"/>
          <p:cNvSpPr/>
          <p:nvPr/>
        </p:nvSpPr>
        <p:spPr>
          <a:xfrm>
            <a:off x="711175" y="1603550"/>
            <a:ext cx="3710100" cy="1944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48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367" name="Google Shape;367;p48"/>
          <p:cNvSpPr txBox="1">
            <a:spLocks noGrp="1"/>
          </p:cNvSpPr>
          <p:nvPr>
            <p:ph type="subTitle" idx="1"/>
          </p:nvPr>
        </p:nvSpPr>
        <p:spPr>
          <a:xfrm>
            <a:off x="2028165" y="2318752"/>
            <a:ext cx="2264075" cy="14898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r>
              <a:rPr lang="en-US"/>
              <a:t>Population is uneducated on conservation strategies.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r>
              <a:rPr lang="en-US"/>
              <a:t>A willingness to invest signals fast adoption of new technologies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</a:pPr>
            <a:endParaRPr lang="en-US"/>
          </a:p>
        </p:txBody>
      </p:sp>
      <p:sp>
        <p:nvSpPr>
          <p:cNvPr id="368" name="Google Shape;368;p48"/>
          <p:cNvSpPr txBox="1">
            <a:spLocks noGrp="1"/>
          </p:cNvSpPr>
          <p:nvPr>
            <p:ph type="subTitle" idx="2"/>
          </p:nvPr>
        </p:nvSpPr>
        <p:spPr>
          <a:xfrm>
            <a:off x="2029426" y="1741413"/>
            <a:ext cx="2064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Awareness</a:t>
            </a:r>
            <a:endParaRPr/>
          </a:p>
        </p:txBody>
      </p:sp>
      <p:sp>
        <p:nvSpPr>
          <p:cNvPr id="369" name="Google Shape;369;p48"/>
          <p:cNvSpPr txBox="1">
            <a:spLocks noGrp="1"/>
          </p:cNvSpPr>
          <p:nvPr>
            <p:ph type="subTitle" idx="3"/>
          </p:nvPr>
        </p:nvSpPr>
        <p:spPr>
          <a:xfrm>
            <a:off x="6000775" y="2058001"/>
            <a:ext cx="2271838" cy="14898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/>
              <a:t>The considered solutions by the students match the actual implementations.</a:t>
            </a:r>
            <a:endParaRPr/>
          </a:p>
        </p:txBody>
      </p:sp>
      <p:sp>
        <p:nvSpPr>
          <p:cNvPr id="370" name="Google Shape;370;p48"/>
          <p:cNvSpPr txBox="1">
            <a:spLocks noGrp="1"/>
          </p:cNvSpPr>
          <p:nvPr>
            <p:ph type="subTitle" idx="4"/>
          </p:nvPr>
        </p:nvSpPr>
        <p:spPr>
          <a:xfrm>
            <a:off x="6000775" y="1719600"/>
            <a:ext cx="20649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/>
          </a:p>
        </p:txBody>
      </p:sp>
      <p:grpSp>
        <p:nvGrpSpPr>
          <p:cNvPr id="371" name="Google Shape;371;p48"/>
          <p:cNvGrpSpPr/>
          <p:nvPr/>
        </p:nvGrpSpPr>
        <p:grpSpPr>
          <a:xfrm>
            <a:off x="5140727" y="2079813"/>
            <a:ext cx="739917" cy="849987"/>
            <a:chOff x="5040484" y="1466659"/>
            <a:chExt cx="739917" cy="849987"/>
          </a:xfrm>
        </p:grpSpPr>
        <p:sp>
          <p:nvSpPr>
            <p:cNvPr id="372" name="Google Shape;372;p48"/>
            <p:cNvSpPr/>
            <p:nvPr/>
          </p:nvSpPr>
          <p:spPr>
            <a:xfrm rot="18900000">
              <a:off x="5040484" y="1466659"/>
              <a:ext cx="739917" cy="739917"/>
            </a:xfrm>
            <a:prstGeom prst="teardrop">
              <a:avLst>
                <a:gd name="adj" fmla="val 11654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  <p:grpSp>
          <p:nvGrpSpPr>
            <p:cNvPr id="373" name="Google Shape;373;p48"/>
            <p:cNvGrpSpPr/>
            <p:nvPr/>
          </p:nvGrpSpPr>
          <p:grpSpPr>
            <a:xfrm>
              <a:off x="5620984" y="2258021"/>
              <a:ext cx="39192" cy="58625"/>
              <a:chOff x="3333107" y="2183186"/>
              <a:chExt cx="49398" cy="73190"/>
            </a:xfrm>
          </p:grpSpPr>
          <p:sp>
            <p:nvSpPr>
              <p:cNvPr id="377" name="Google Shape;377;p48"/>
              <p:cNvSpPr/>
              <p:nvPr/>
            </p:nvSpPr>
            <p:spPr>
              <a:xfrm>
                <a:off x="3333107" y="2183186"/>
                <a:ext cx="49398" cy="46060"/>
              </a:xfrm>
              <a:custGeom>
                <a:avLst/>
                <a:gdLst/>
                <a:ahLst/>
                <a:cxnLst/>
                <a:rect l="l" t="t" r="r" b="b"/>
                <a:pathLst>
                  <a:path w="2205" h="2056" extrusionOk="0">
                    <a:moveTo>
                      <a:pt x="532" y="0"/>
                    </a:moveTo>
                    <a:cubicBezTo>
                      <a:pt x="1" y="0"/>
                      <a:pt x="1" y="797"/>
                      <a:pt x="532" y="797"/>
                    </a:cubicBezTo>
                    <a:cubicBezTo>
                      <a:pt x="541" y="797"/>
                      <a:pt x="551" y="797"/>
                      <a:pt x="560" y="797"/>
                    </a:cubicBezTo>
                    <a:cubicBezTo>
                      <a:pt x="1032" y="797"/>
                      <a:pt x="1407" y="1182"/>
                      <a:pt x="1407" y="1657"/>
                    </a:cubicBezTo>
                    <a:cubicBezTo>
                      <a:pt x="1407" y="1923"/>
                      <a:pt x="1607" y="2056"/>
                      <a:pt x="1806" y="2056"/>
                    </a:cubicBezTo>
                    <a:cubicBezTo>
                      <a:pt x="2005" y="2056"/>
                      <a:pt x="2204" y="1923"/>
                      <a:pt x="2204" y="1657"/>
                    </a:cubicBezTo>
                    <a:cubicBezTo>
                      <a:pt x="2204" y="735"/>
                      <a:pt x="1454" y="0"/>
                      <a:pt x="5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48"/>
              <p:cNvSpPr/>
              <p:nvPr/>
            </p:nvSpPr>
            <p:spPr>
              <a:xfrm>
                <a:off x="3356227" y="2238499"/>
                <a:ext cx="23119" cy="17877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798" extrusionOk="0">
                    <a:moveTo>
                      <a:pt x="516" y="1"/>
                    </a:moveTo>
                    <a:cubicBezTo>
                      <a:pt x="0" y="1"/>
                      <a:pt x="0" y="798"/>
                      <a:pt x="516" y="798"/>
                    </a:cubicBezTo>
                    <a:cubicBezTo>
                      <a:pt x="1032" y="798"/>
                      <a:pt x="1032" y="1"/>
                      <a:pt x="5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9" name="Google Shape;379;p48"/>
          <p:cNvGrpSpPr/>
          <p:nvPr/>
        </p:nvGrpSpPr>
        <p:grpSpPr>
          <a:xfrm>
            <a:off x="1136267" y="2042042"/>
            <a:ext cx="739917" cy="739917"/>
            <a:chOff x="1136267" y="2042042"/>
            <a:chExt cx="739917" cy="739917"/>
          </a:xfrm>
        </p:grpSpPr>
        <p:sp>
          <p:nvSpPr>
            <p:cNvPr id="380" name="Google Shape;380;p48"/>
            <p:cNvSpPr/>
            <p:nvPr/>
          </p:nvSpPr>
          <p:spPr>
            <a:xfrm rot="-2700000">
              <a:off x="1136267" y="2042042"/>
              <a:ext cx="739917" cy="739917"/>
            </a:xfrm>
            <a:prstGeom prst="teardrop">
              <a:avLst>
                <a:gd name="adj" fmla="val 11654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2E1D11"/>
                  </a:solidFill>
                </a:rPr>
                <a:t>ç</a:t>
              </a:r>
              <a:endParaRPr>
                <a:solidFill>
                  <a:srgbClr val="2E1D11"/>
                </a:solidFill>
              </a:endParaRPr>
            </a:p>
          </p:txBody>
        </p:sp>
        <p:grpSp>
          <p:nvGrpSpPr>
            <p:cNvPr id="381" name="Google Shape;381;p48"/>
            <p:cNvGrpSpPr/>
            <p:nvPr/>
          </p:nvGrpSpPr>
          <p:grpSpPr>
            <a:xfrm>
              <a:off x="1341076" y="2275196"/>
              <a:ext cx="277041" cy="207193"/>
              <a:chOff x="2621029" y="3435649"/>
              <a:chExt cx="428591" cy="320385"/>
            </a:xfrm>
          </p:grpSpPr>
          <p:sp>
            <p:nvSpPr>
              <p:cNvPr id="383" name="Google Shape;383;p48"/>
              <p:cNvSpPr/>
              <p:nvPr/>
            </p:nvSpPr>
            <p:spPr>
              <a:xfrm>
                <a:off x="3023342" y="3568700"/>
                <a:ext cx="26278" cy="20319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907" extrusionOk="0">
                    <a:moveTo>
                      <a:pt x="595" y="0"/>
                    </a:moveTo>
                    <a:cubicBezTo>
                      <a:pt x="1" y="0"/>
                      <a:pt x="1" y="907"/>
                      <a:pt x="595" y="907"/>
                    </a:cubicBezTo>
                    <a:cubicBezTo>
                      <a:pt x="1173" y="907"/>
                      <a:pt x="1173" y="0"/>
                      <a:pt x="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48"/>
              <p:cNvSpPr/>
              <p:nvPr/>
            </p:nvSpPr>
            <p:spPr>
              <a:xfrm>
                <a:off x="2788043" y="3736051"/>
                <a:ext cx="26301" cy="19983"/>
              </a:xfrm>
              <a:custGeom>
                <a:avLst/>
                <a:gdLst/>
                <a:ahLst/>
                <a:cxnLst/>
                <a:rect l="l" t="t" r="r" b="b"/>
                <a:pathLst>
                  <a:path w="1174" h="892" extrusionOk="0">
                    <a:moveTo>
                      <a:pt x="595" y="1"/>
                    </a:moveTo>
                    <a:cubicBezTo>
                      <a:pt x="1" y="1"/>
                      <a:pt x="1" y="892"/>
                      <a:pt x="595" y="892"/>
                    </a:cubicBezTo>
                    <a:cubicBezTo>
                      <a:pt x="1173" y="892"/>
                      <a:pt x="1173" y="1"/>
                      <a:pt x="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8"/>
              <p:cNvSpPr/>
              <p:nvPr/>
            </p:nvSpPr>
            <p:spPr>
              <a:xfrm>
                <a:off x="2724687" y="3435649"/>
                <a:ext cx="26278" cy="19961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891" extrusionOk="0">
                    <a:moveTo>
                      <a:pt x="578" y="0"/>
                    </a:moveTo>
                    <a:cubicBezTo>
                      <a:pt x="0" y="0"/>
                      <a:pt x="0" y="891"/>
                      <a:pt x="578" y="891"/>
                    </a:cubicBezTo>
                    <a:cubicBezTo>
                      <a:pt x="1172" y="891"/>
                      <a:pt x="1172" y="0"/>
                      <a:pt x="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8"/>
              <p:cNvSpPr/>
              <p:nvPr/>
            </p:nvSpPr>
            <p:spPr>
              <a:xfrm>
                <a:off x="2621029" y="3571142"/>
                <a:ext cx="26278" cy="19983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892" extrusionOk="0">
                    <a:moveTo>
                      <a:pt x="579" y="1"/>
                    </a:moveTo>
                    <a:cubicBezTo>
                      <a:pt x="1" y="1"/>
                      <a:pt x="1" y="891"/>
                      <a:pt x="579" y="891"/>
                    </a:cubicBezTo>
                    <a:cubicBezTo>
                      <a:pt x="1173" y="891"/>
                      <a:pt x="1173" y="1"/>
                      <a:pt x="5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7" name="Google Shape;387;p48"/>
          <p:cNvSpPr/>
          <p:nvPr/>
        </p:nvSpPr>
        <p:spPr>
          <a:xfrm>
            <a:off x="704777" y="3676936"/>
            <a:ext cx="7699500" cy="114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 amt="86000"/>
          </a:blip>
          <a:srcRect t="51908" b="25590"/>
          <a:stretch/>
        </p:blipFill>
        <p:spPr>
          <a:xfrm>
            <a:off x="722125" y="3676936"/>
            <a:ext cx="7717098" cy="1157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1147;p74">
            <a:extLst>
              <a:ext uri="{FF2B5EF4-FFF2-40B4-BE49-F238E27FC236}">
                <a16:creationId xmlns:a16="http://schemas.microsoft.com/office/drawing/2014/main" id="{3BCE1743-9554-204B-23EA-2FBED5BC1F02}"/>
              </a:ext>
            </a:extLst>
          </p:cNvPr>
          <p:cNvGrpSpPr/>
          <p:nvPr/>
        </p:nvGrpSpPr>
        <p:grpSpPr>
          <a:xfrm>
            <a:off x="1651054" y="3063688"/>
            <a:ext cx="365777" cy="202473"/>
            <a:chOff x="7180487" y="2125745"/>
            <a:chExt cx="510150" cy="287850"/>
          </a:xfrm>
          <a:solidFill>
            <a:schemeClr val="bg1"/>
          </a:solidFill>
        </p:grpSpPr>
        <p:sp>
          <p:nvSpPr>
            <p:cNvPr id="3" name="Google Shape;1148;p74">
              <a:extLst>
                <a:ext uri="{FF2B5EF4-FFF2-40B4-BE49-F238E27FC236}">
                  <a16:creationId xmlns:a16="http://schemas.microsoft.com/office/drawing/2014/main" id="{8F736785-9132-B8C6-4792-EDA4622B9127}"/>
                </a:ext>
              </a:extLst>
            </p:cNvPr>
            <p:cNvSpPr/>
            <p:nvPr/>
          </p:nvSpPr>
          <p:spPr>
            <a:xfrm>
              <a:off x="7398625" y="2213296"/>
              <a:ext cx="74242" cy="113805"/>
            </a:xfrm>
            <a:custGeom>
              <a:avLst/>
              <a:gdLst/>
              <a:ahLst/>
              <a:cxnLst/>
              <a:rect l="l" t="t" r="r" b="b"/>
              <a:pathLst>
                <a:path w="3314" h="5080" extrusionOk="0">
                  <a:moveTo>
                    <a:pt x="1659" y="1"/>
                  </a:moveTo>
                  <a:cubicBezTo>
                    <a:pt x="1446" y="1"/>
                    <a:pt x="1235" y="141"/>
                    <a:pt x="1219" y="423"/>
                  </a:cubicBezTo>
                  <a:lnTo>
                    <a:pt x="1219" y="673"/>
                  </a:lnTo>
                  <a:cubicBezTo>
                    <a:pt x="0" y="1157"/>
                    <a:pt x="344" y="2954"/>
                    <a:pt x="1657" y="2954"/>
                  </a:cubicBezTo>
                  <a:cubicBezTo>
                    <a:pt x="2048" y="2954"/>
                    <a:pt x="2048" y="3564"/>
                    <a:pt x="1657" y="3564"/>
                  </a:cubicBezTo>
                  <a:lnTo>
                    <a:pt x="907" y="3564"/>
                  </a:lnTo>
                  <a:cubicBezTo>
                    <a:pt x="360" y="3595"/>
                    <a:pt x="360" y="4408"/>
                    <a:pt x="907" y="4455"/>
                  </a:cubicBezTo>
                  <a:lnTo>
                    <a:pt x="1219" y="4455"/>
                  </a:lnTo>
                  <a:lnTo>
                    <a:pt x="1219" y="4611"/>
                  </a:lnTo>
                  <a:cubicBezTo>
                    <a:pt x="1196" y="4924"/>
                    <a:pt x="1426" y="5080"/>
                    <a:pt x="1659" y="5080"/>
                  </a:cubicBezTo>
                  <a:cubicBezTo>
                    <a:pt x="1891" y="5080"/>
                    <a:pt x="2126" y="4924"/>
                    <a:pt x="2110" y="4611"/>
                  </a:cubicBezTo>
                  <a:lnTo>
                    <a:pt x="2110" y="4361"/>
                  </a:lnTo>
                  <a:cubicBezTo>
                    <a:pt x="3314" y="3877"/>
                    <a:pt x="2970" y="2064"/>
                    <a:pt x="1657" y="2064"/>
                  </a:cubicBezTo>
                  <a:cubicBezTo>
                    <a:pt x="1266" y="2064"/>
                    <a:pt x="1266" y="1470"/>
                    <a:pt x="1657" y="1470"/>
                  </a:cubicBezTo>
                  <a:lnTo>
                    <a:pt x="2407" y="1470"/>
                  </a:lnTo>
                  <a:cubicBezTo>
                    <a:pt x="2422" y="1471"/>
                    <a:pt x="2436" y="1471"/>
                    <a:pt x="2450" y="1471"/>
                  </a:cubicBezTo>
                  <a:cubicBezTo>
                    <a:pt x="3018" y="1471"/>
                    <a:pt x="3018" y="577"/>
                    <a:pt x="2450" y="577"/>
                  </a:cubicBezTo>
                  <a:cubicBezTo>
                    <a:pt x="2436" y="577"/>
                    <a:pt x="2422" y="578"/>
                    <a:pt x="2407" y="579"/>
                  </a:cubicBezTo>
                  <a:lnTo>
                    <a:pt x="2110" y="579"/>
                  </a:lnTo>
                  <a:lnTo>
                    <a:pt x="2110" y="423"/>
                  </a:lnTo>
                  <a:cubicBezTo>
                    <a:pt x="2087" y="141"/>
                    <a:pt x="1872" y="1"/>
                    <a:pt x="16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149;p74">
              <a:extLst>
                <a:ext uri="{FF2B5EF4-FFF2-40B4-BE49-F238E27FC236}">
                  <a16:creationId xmlns:a16="http://schemas.microsoft.com/office/drawing/2014/main" id="{852C5A82-66FB-F33C-7AE0-28B74F9738EF}"/>
                </a:ext>
              </a:extLst>
            </p:cNvPr>
            <p:cNvSpPr/>
            <p:nvPr/>
          </p:nvSpPr>
          <p:spPr>
            <a:xfrm>
              <a:off x="7316093" y="2180386"/>
              <a:ext cx="208948" cy="178794"/>
            </a:xfrm>
            <a:custGeom>
              <a:avLst/>
              <a:gdLst/>
              <a:ahLst/>
              <a:cxnLst/>
              <a:rect l="l" t="t" r="r" b="b"/>
              <a:pathLst>
                <a:path w="9327" h="7981" extrusionOk="0">
                  <a:moveTo>
                    <a:pt x="5325" y="881"/>
                  </a:moveTo>
                  <a:cubicBezTo>
                    <a:pt x="6914" y="881"/>
                    <a:pt x="8435" y="2116"/>
                    <a:pt x="8435" y="3986"/>
                  </a:cubicBezTo>
                  <a:cubicBezTo>
                    <a:pt x="8435" y="5689"/>
                    <a:pt x="7044" y="7080"/>
                    <a:pt x="5341" y="7080"/>
                  </a:cubicBezTo>
                  <a:cubicBezTo>
                    <a:pt x="2574" y="7080"/>
                    <a:pt x="1199" y="3736"/>
                    <a:pt x="3153" y="1798"/>
                  </a:cubicBezTo>
                  <a:cubicBezTo>
                    <a:pt x="3786" y="1165"/>
                    <a:pt x="4563" y="881"/>
                    <a:pt x="5325" y="881"/>
                  </a:cubicBezTo>
                  <a:close/>
                  <a:moveTo>
                    <a:pt x="5321" y="0"/>
                  </a:moveTo>
                  <a:cubicBezTo>
                    <a:pt x="1771" y="0"/>
                    <a:pt x="0" y="4287"/>
                    <a:pt x="2512" y="6799"/>
                  </a:cubicBezTo>
                  <a:cubicBezTo>
                    <a:pt x="3328" y="7615"/>
                    <a:pt x="4331" y="7981"/>
                    <a:pt x="5315" y="7981"/>
                  </a:cubicBezTo>
                  <a:cubicBezTo>
                    <a:pt x="7364" y="7981"/>
                    <a:pt x="9326" y="6394"/>
                    <a:pt x="9326" y="3986"/>
                  </a:cubicBezTo>
                  <a:cubicBezTo>
                    <a:pt x="9326" y="1782"/>
                    <a:pt x="7545" y="0"/>
                    <a:pt x="5341" y="0"/>
                  </a:cubicBezTo>
                  <a:cubicBezTo>
                    <a:pt x="5334" y="0"/>
                    <a:pt x="5328" y="0"/>
                    <a:pt x="53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50;p74">
              <a:extLst>
                <a:ext uri="{FF2B5EF4-FFF2-40B4-BE49-F238E27FC236}">
                  <a16:creationId xmlns:a16="http://schemas.microsoft.com/office/drawing/2014/main" id="{B45FA287-AF64-E8B6-E1E8-624469B7F500}"/>
                </a:ext>
              </a:extLst>
            </p:cNvPr>
            <p:cNvSpPr/>
            <p:nvPr/>
          </p:nvSpPr>
          <p:spPr>
            <a:xfrm>
              <a:off x="7180487" y="2125745"/>
              <a:ext cx="510150" cy="287850"/>
            </a:xfrm>
            <a:custGeom>
              <a:avLst/>
              <a:gdLst/>
              <a:ahLst/>
              <a:cxnLst/>
              <a:rect l="l" t="t" r="r" b="b"/>
              <a:pathLst>
                <a:path w="22772" h="12849" extrusionOk="0">
                  <a:moveTo>
                    <a:pt x="3564" y="892"/>
                  </a:moveTo>
                  <a:lnTo>
                    <a:pt x="907" y="3549"/>
                  </a:lnTo>
                  <a:lnTo>
                    <a:pt x="907" y="892"/>
                  </a:lnTo>
                  <a:close/>
                  <a:moveTo>
                    <a:pt x="21897" y="892"/>
                  </a:moveTo>
                  <a:lnTo>
                    <a:pt x="21881" y="3549"/>
                  </a:lnTo>
                  <a:lnTo>
                    <a:pt x="19240" y="892"/>
                  </a:lnTo>
                  <a:close/>
                  <a:moveTo>
                    <a:pt x="907" y="9301"/>
                  </a:moveTo>
                  <a:lnTo>
                    <a:pt x="3564" y="11958"/>
                  </a:lnTo>
                  <a:lnTo>
                    <a:pt x="907" y="11958"/>
                  </a:lnTo>
                  <a:lnTo>
                    <a:pt x="907" y="9301"/>
                  </a:lnTo>
                  <a:close/>
                  <a:moveTo>
                    <a:pt x="17974" y="892"/>
                  </a:moveTo>
                  <a:lnTo>
                    <a:pt x="21881" y="4799"/>
                  </a:lnTo>
                  <a:lnTo>
                    <a:pt x="21881" y="8050"/>
                  </a:lnTo>
                  <a:lnTo>
                    <a:pt x="17974" y="11958"/>
                  </a:lnTo>
                  <a:lnTo>
                    <a:pt x="4830" y="11958"/>
                  </a:lnTo>
                  <a:lnTo>
                    <a:pt x="922" y="8050"/>
                  </a:lnTo>
                  <a:lnTo>
                    <a:pt x="922" y="4799"/>
                  </a:lnTo>
                  <a:lnTo>
                    <a:pt x="4830" y="892"/>
                  </a:lnTo>
                  <a:close/>
                  <a:moveTo>
                    <a:pt x="21897" y="9301"/>
                  </a:moveTo>
                  <a:lnTo>
                    <a:pt x="21881" y="11958"/>
                  </a:lnTo>
                  <a:lnTo>
                    <a:pt x="19240" y="11958"/>
                  </a:lnTo>
                  <a:lnTo>
                    <a:pt x="21897" y="9301"/>
                  </a:lnTo>
                  <a:close/>
                  <a:moveTo>
                    <a:pt x="426" y="0"/>
                  </a:moveTo>
                  <a:cubicBezTo>
                    <a:pt x="189" y="0"/>
                    <a:pt x="0" y="198"/>
                    <a:pt x="0" y="439"/>
                  </a:cubicBezTo>
                  <a:lnTo>
                    <a:pt x="0" y="12411"/>
                  </a:lnTo>
                  <a:cubicBezTo>
                    <a:pt x="0" y="12645"/>
                    <a:pt x="203" y="12848"/>
                    <a:pt x="453" y="12848"/>
                  </a:cubicBezTo>
                  <a:lnTo>
                    <a:pt x="22334" y="12848"/>
                  </a:lnTo>
                  <a:cubicBezTo>
                    <a:pt x="22584" y="12848"/>
                    <a:pt x="22772" y="12645"/>
                    <a:pt x="22772" y="12411"/>
                  </a:cubicBezTo>
                  <a:lnTo>
                    <a:pt x="22772" y="439"/>
                  </a:lnTo>
                  <a:cubicBezTo>
                    <a:pt x="22772" y="189"/>
                    <a:pt x="22584" y="1"/>
                    <a:pt x="22334" y="1"/>
                  </a:cubicBezTo>
                  <a:lnTo>
                    <a:pt x="453" y="1"/>
                  </a:lnTo>
                  <a:cubicBezTo>
                    <a:pt x="444" y="1"/>
                    <a:pt x="435" y="0"/>
                    <a:pt x="4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151;p74">
              <a:extLst>
                <a:ext uri="{FF2B5EF4-FFF2-40B4-BE49-F238E27FC236}">
                  <a16:creationId xmlns:a16="http://schemas.microsoft.com/office/drawing/2014/main" id="{D647707E-7BCA-3C25-22B3-5E3F143FCBA0}"/>
                </a:ext>
              </a:extLst>
            </p:cNvPr>
            <p:cNvSpPr/>
            <p:nvPr/>
          </p:nvSpPr>
          <p:spPr>
            <a:xfrm>
              <a:off x="7227220" y="2250754"/>
              <a:ext cx="20857" cy="69717"/>
            </a:xfrm>
            <a:custGeom>
              <a:avLst/>
              <a:gdLst/>
              <a:ahLst/>
              <a:cxnLst/>
              <a:rect l="l" t="t" r="r" b="b"/>
              <a:pathLst>
                <a:path w="931" h="3112" extrusionOk="0">
                  <a:moveTo>
                    <a:pt x="462" y="1"/>
                  </a:moveTo>
                  <a:lnTo>
                    <a:pt x="462" y="16"/>
                  </a:lnTo>
                  <a:cubicBezTo>
                    <a:pt x="212" y="16"/>
                    <a:pt x="8" y="220"/>
                    <a:pt x="24" y="470"/>
                  </a:cubicBezTo>
                  <a:lnTo>
                    <a:pt x="24" y="2642"/>
                  </a:lnTo>
                  <a:cubicBezTo>
                    <a:pt x="1" y="2955"/>
                    <a:pt x="231" y="3111"/>
                    <a:pt x="464" y="3111"/>
                  </a:cubicBezTo>
                  <a:cubicBezTo>
                    <a:pt x="696" y="3111"/>
                    <a:pt x="931" y="2955"/>
                    <a:pt x="915" y="2642"/>
                  </a:cubicBezTo>
                  <a:lnTo>
                    <a:pt x="915" y="454"/>
                  </a:lnTo>
                  <a:cubicBezTo>
                    <a:pt x="915" y="204"/>
                    <a:pt x="712" y="1"/>
                    <a:pt x="46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52;p74">
              <a:extLst>
                <a:ext uri="{FF2B5EF4-FFF2-40B4-BE49-F238E27FC236}">
                  <a16:creationId xmlns:a16="http://schemas.microsoft.com/office/drawing/2014/main" id="{435B891C-5212-B53E-389B-14360FA9E05F}"/>
                </a:ext>
              </a:extLst>
            </p:cNvPr>
            <p:cNvSpPr/>
            <p:nvPr/>
          </p:nvSpPr>
          <p:spPr>
            <a:xfrm>
              <a:off x="7224599" y="2219591"/>
              <a:ext cx="26278" cy="19983"/>
            </a:xfrm>
            <a:custGeom>
              <a:avLst/>
              <a:gdLst/>
              <a:ahLst/>
              <a:cxnLst/>
              <a:rect l="l" t="t" r="r" b="b"/>
              <a:pathLst>
                <a:path w="1173" h="892" extrusionOk="0">
                  <a:moveTo>
                    <a:pt x="579" y="1"/>
                  </a:moveTo>
                  <a:cubicBezTo>
                    <a:pt x="0" y="1"/>
                    <a:pt x="0" y="892"/>
                    <a:pt x="579" y="892"/>
                  </a:cubicBezTo>
                  <a:cubicBezTo>
                    <a:pt x="1157" y="892"/>
                    <a:pt x="1173" y="1"/>
                    <a:pt x="5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255;p74">
            <a:extLst>
              <a:ext uri="{FF2B5EF4-FFF2-40B4-BE49-F238E27FC236}">
                <a16:creationId xmlns:a16="http://schemas.microsoft.com/office/drawing/2014/main" id="{EADBA28E-0940-08B0-4A85-BFAAAAB73B47}"/>
              </a:ext>
            </a:extLst>
          </p:cNvPr>
          <p:cNvGrpSpPr/>
          <p:nvPr/>
        </p:nvGrpSpPr>
        <p:grpSpPr>
          <a:xfrm>
            <a:off x="1323335" y="2246607"/>
            <a:ext cx="365779" cy="307254"/>
            <a:chOff x="4630398" y="3521945"/>
            <a:chExt cx="453427" cy="381492"/>
          </a:xfrm>
        </p:grpSpPr>
        <p:sp>
          <p:nvSpPr>
            <p:cNvPr id="9" name="Google Shape;1256;p74">
              <a:extLst>
                <a:ext uri="{FF2B5EF4-FFF2-40B4-BE49-F238E27FC236}">
                  <a16:creationId xmlns:a16="http://schemas.microsoft.com/office/drawing/2014/main" id="{0CAFE1FB-71E2-7DDA-ED30-247268AD7DE9}"/>
                </a:ext>
              </a:extLst>
            </p:cNvPr>
            <p:cNvSpPr/>
            <p:nvPr/>
          </p:nvSpPr>
          <p:spPr>
            <a:xfrm>
              <a:off x="4630398" y="3521945"/>
              <a:ext cx="453427" cy="381492"/>
            </a:xfrm>
            <a:custGeom>
              <a:avLst/>
              <a:gdLst/>
              <a:ahLst/>
              <a:cxnLst/>
              <a:rect l="l" t="t" r="r" b="b"/>
              <a:pathLst>
                <a:path w="20240" h="17029" extrusionOk="0">
                  <a:moveTo>
                    <a:pt x="18318" y="3931"/>
                  </a:moveTo>
                  <a:cubicBezTo>
                    <a:pt x="19818" y="4338"/>
                    <a:pt x="19818" y="6448"/>
                    <a:pt x="18318" y="6854"/>
                  </a:cubicBezTo>
                  <a:lnTo>
                    <a:pt x="18318" y="3931"/>
                  </a:lnTo>
                  <a:close/>
                  <a:moveTo>
                    <a:pt x="5142" y="3400"/>
                  </a:moveTo>
                  <a:lnTo>
                    <a:pt x="5142" y="7401"/>
                  </a:lnTo>
                  <a:lnTo>
                    <a:pt x="1954" y="7401"/>
                  </a:lnTo>
                  <a:lnTo>
                    <a:pt x="1954" y="3400"/>
                  </a:lnTo>
                  <a:close/>
                  <a:moveTo>
                    <a:pt x="14645" y="2025"/>
                  </a:moveTo>
                  <a:lnTo>
                    <a:pt x="14645" y="8776"/>
                  </a:lnTo>
                  <a:cubicBezTo>
                    <a:pt x="11816" y="7917"/>
                    <a:pt x="8878" y="7464"/>
                    <a:pt x="5924" y="7401"/>
                  </a:cubicBezTo>
                  <a:lnTo>
                    <a:pt x="5924" y="5088"/>
                  </a:lnTo>
                  <a:lnTo>
                    <a:pt x="8971" y="5088"/>
                  </a:lnTo>
                  <a:cubicBezTo>
                    <a:pt x="9503" y="5088"/>
                    <a:pt x="9503" y="4306"/>
                    <a:pt x="8971" y="4306"/>
                  </a:cubicBezTo>
                  <a:lnTo>
                    <a:pt x="5924" y="4306"/>
                  </a:lnTo>
                  <a:lnTo>
                    <a:pt x="5924" y="3400"/>
                  </a:lnTo>
                  <a:cubicBezTo>
                    <a:pt x="8878" y="3337"/>
                    <a:pt x="11816" y="2884"/>
                    <a:pt x="14645" y="2025"/>
                  </a:cubicBezTo>
                  <a:close/>
                  <a:moveTo>
                    <a:pt x="5173" y="8182"/>
                  </a:moveTo>
                  <a:lnTo>
                    <a:pt x="5236" y="9167"/>
                  </a:lnTo>
                  <a:lnTo>
                    <a:pt x="4095" y="9167"/>
                  </a:lnTo>
                  <a:lnTo>
                    <a:pt x="4048" y="8182"/>
                  </a:lnTo>
                  <a:close/>
                  <a:moveTo>
                    <a:pt x="17536" y="993"/>
                  </a:moveTo>
                  <a:lnTo>
                    <a:pt x="17536" y="9792"/>
                  </a:lnTo>
                  <a:cubicBezTo>
                    <a:pt x="17083" y="9589"/>
                    <a:pt x="16364" y="9323"/>
                    <a:pt x="15442" y="9011"/>
                  </a:cubicBezTo>
                  <a:lnTo>
                    <a:pt x="15442" y="1775"/>
                  </a:lnTo>
                  <a:cubicBezTo>
                    <a:pt x="16364" y="1462"/>
                    <a:pt x="17083" y="1181"/>
                    <a:pt x="17536" y="993"/>
                  </a:cubicBezTo>
                  <a:close/>
                  <a:moveTo>
                    <a:pt x="5283" y="9949"/>
                  </a:moveTo>
                  <a:lnTo>
                    <a:pt x="5330" y="10933"/>
                  </a:lnTo>
                  <a:lnTo>
                    <a:pt x="4204" y="10933"/>
                  </a:lnTo>
                  <a:lnTo>
                    <a:pt x="4142" y="9949"/>
                  </a:lnTo>
                  <a:close/>
                  <a:moveTo>
                    <a:pt x="5377" y="11730"/>
                  </a:moveTo>
                  <a:lnTo>
                    <a:pt x="5439" y="12699"/>
                  </a:lnTo>
                  <a:lnTo>
                    <a:pt x="4314" y="12699"/>
                  </a:lnTo>
                  <a:lnTo>
                    <a:pt x="4251" y="11730"/>
                  </a:lnTo>
                  <a:close/>
                  <a:moveTo>
                    <a:pt x="5486" y="13496"/>
                  </a:moveTo>
                  <a:lnTo>
                    <a:pt x="5548" y="14481"/>
                  </a:lnTo>
                  <a:lnTo>
                    <a:pt x="4423" y="14481"/>
                  </a:lnTo>
                  <a:lnTo>
                    <a:pt x="4361" y="13496"/>
                  </a:lnTo>
                  <a:close/>
                  <a:moveTo>
                    <a:pt x="3235" y="8182"/>
                  </a:moveTo>
                  <a:lnTo>
                    <a:pt x="3657" y="14903"/>
                  </a:lnTo>
                  <a:lnTo>
                    <a:pt x="3736" y="16232"/>
                  </a:lnTo>
                  <a:lnTo>
                    <a:pt x="2970" y="16232"/>
                  </a:lnTo>
                  <a:lnTo>
                    <a:pt x="2001" y="8182"/>
                  </a:lnTo>
                  <a:close/>
                  <a:moveTo>
                    <a:pt x="5595" y="15263"/>
                  </a:moveTo>
                  <a:lnTo>
                    <a:pt x="5595" y="15372"/>
                  </a:lnTo>
                  <a:cubicBezTo>
                    <a:pt x="5611" y="15591"/>
                    <a:pt x="5533" y="15810"/>
                    <a:pt x="5377" y="15981"/>
                  </a:cubicBezTo>
                  <a:cubicBezTo>
                    <a:pt x="5236" y="16138"/>
                    <a:pt x="5017" y="16232"/>
                    <a:pt x="4798" y="16232"/>
                  </a:cubicBezTo>
                  <a:lnTo>
                    <a:pt x="4533" y="16232"/>
                  </a:lnTo>
                  <a:lnTo>
                    <a:pt x="4470" y="15263"/>
                  </a:lnTo>
                  <a:close/>
                  <a:moveTo>
                    <a:pt x="17937" y="0"/>
                  </a:moveTo>
                  <a:cubicBezTo>
                    <a:pt x="17881" y="0"/>
                    <a:pt x="17824" y="13"/>
                    <a:pt x="17771" y="40"/>
                  </a:cubicBezTo>
                  <a:cubicBezTo>
                    <a:pt x="16833" y="462"/>
                    <a:pt x="15895" y="821"/>
                    <a:pt x="14926" y="1118"/>
                  </a:cubicBezTo>
                  <a:lnTo>
                    <a:pt x="14910" y="1118"/>
                  </a:lnTo>
                  <a:cubicBezTo>
                    <a:pt x="11878" y="2071"/>
                    <a:pt x="8706" y="2587"/>
                    <a:pt x="5533" y="2603"/>
                  </a:cubicBezTo>
                  <a:lnTo>
                    <a:pt x="1563" y="2603"/>
                  </a:lnTo>
                  <a:cubicBezTo>
                    <a:pt x="1344" y="2603"/>
                    <a:pt x="1172" y="2775"/>
                    <a:pt x="1172" y="2994"/>
                  </a:cubicBezTo>
                  <a:lnTo>
                    <a:pt x="1172" y="4994"/>
                  </a:lnTo>
                  <a:lnTo>
                    <a:pt x="532" y="4994"/>
                  </a:lnTo>
                  <a:cubicBezTo>
                    <a:pt x="0" y="4994"/>
                    <a:pt x="0" y="5776"/>
                    <a:pt x="532" y="5776"/>
                  </a:cubicBezTo>
                  <a:lnTo>
                    <a:pt x="1157" y="5776"/>
                  </a:lnTo>
                  <a:lnTo>
                    <a:pt x="1157" y="7792"/>
                  </a:lnTo>
                  <a:lnTo>
                    <a:pt x="1157" y="7807"/>
                  </a:lnTo>
                  <a:lnTo>
                    <a:pt x="1157" y="7839"/>
                  </a:lnTo>
                  <a:lnTo>
                    <a:pt x="2235" y="16669"/>
                  </a:lnTo>
                  <a:cubicBezTo>
                    <a:pt x="2251" y="16872"/>
                    <a:pt x="2423" y="17029"/>
                    <a:pt x="2626" y="17029"/>
                  </a:cubicBezTo>
                  <a:lnTo>
                    <a:pt x="4783" y="17029"/>
                  </a:lnTo>
                  <a:cubicBezTo>
                    <a:pt x="5705" y="17029"/>
                    <a:pt x="6439" y="16247"/>
                    <a:pt x="6392" y="15341"/>
                  </a:cubicBezTo>
                  <a:lnTo>
                    <a:pt x="5955" y="8182"/>
                  </a:lnTo>
                  <a:lnTo>
                    <a:pt x="5955" y="8182"/>
                  </a:lnTo>
                  <a:cubicBezTo>
                    <a:pt x="9003" y="8245"/>
                    <a:pt x="12019" y="8745"/>
                    <a:pt x="14926" y="9683"/>
                  </a:cubicBezTo>
                  <a:cubicBezTo>
                    <a:pt x="15895" y="9980"/>
                    <a:pt x="16833" y="10339"/>
                    <a:pt x="17755" y="10746"/>
                  </a:cubicBezTo>
                  <a:cubicBezTo>
                    <a:pt x="17817" y="10777"/>
                    <a:pt x="17880" y="10793"/>
                    <a:pt x="17927" y="10793"/>
                  </a:cubicBezTo>
                  <a:cubicBezTo>
                    <a:pt x="18005" y="10793"/>
                    <a:pt x="18083" y="10761"/>
                    <a:pt x="18146" y="10730"/>
                  </a:cubicBezTo>
                  <a:cubicBezTo>
                    <a:pt x="18255" y="10652"/>
                    <a:pt x="18333" y="10527"/>
                    <a:pt x="18333" y="10402"/>
                  </a:cubicBezTo>
                  <a:lnTo>
                    <a:pt x="18333" y="7667"/>
                  </a:lnTo>
                  <a:cubicBezTo>
                    <a:pt x="19427" y="7464"/>
                    <a:pt x="20240" y="6510"/>
                    <a:pt x="20240" y="5400"/>
                  </a:cubicBezTo>
                  <a:cubicBezTo>
                    <a:pt x="20240" y="4275"/>
                    <a:pt x="19427" y="3322"/>
                    <a:pt x="18333" y="3134"/>
                  </a:cubicBezTo>
                  <a:lnTo>
                    <a:pt x="18333" y="399"/>
                  </a:lnTo>
                  <a:cubicBezTo>
                    <a:pt x="18333" y="166"/>
                    <a:pt x="18141" y="0"/>
                    <a:pt x="17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257;p74">
              <a:extLst>
                <a:ext uri="{FF2B5EF4-FFF2-40B4-BE49-F238E27FC236}">
                  <a16:creationId xmlns:a16="http://schemas.microsoft.com/office/drawing/2014/main" id="{5D5F29AB-B24F-24BD-7F23-060E599BB5BD}"/>
                </a:ext>
              </a:extLst>
            </p:cNvPr>
            <p:cNvSpPr/>
            <p:nvPr/>
          </p:nvSpPr>
          <p:spPr>
            <a:xfrm>
              <a:off x="4848178" y="3618054"/>
              <a:ext cx="22783" cy="17541"/>
            </a:xfrm>
            <a:custGeom>
              <a:avLst/>
              <a:gdLst/>
              <a:ahLst/>
              <a:cxnLst/>
              <a:rect l="l" t="t" r="r" b="b"/>
              <a:pathLst>
                <a:path w="1017" h="783" extrusionOk="0">
                  <a:moveTo>
                    <a:pt x="501" y="1"/>
                  </a:moveTo>
                  <a:cubicBezTo>
                    <a:pt x="1" y="1"/>
                    <a:pt x="1" y="782"/>
                    <a:pt x="501" y="782"/>
                  </a:cubicBezTo>
                  <a:cubicBezTo>
                    <a:pt x="1016" y="782"/>
                    <a:pt x="1016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220;p74">
            <a:extLst>
              <a:ext uri="{FF2B5EF4-FFF2-40B4-BE49-F238E27FC236}">
                <a16:creationId xmlns:a16="http://schemas.microsoft.com/office/drawing/2014/main" id="{84B89A9E-AE9D-9324-0DAB-AA5B0ECC75D8}"/>
              </a:ext>
            </a:extLst>
          </p:cNvPr>
          <p:cNvGrpSpPr/>
          <p:nvPr/>
        </p:nvGrpSpPr>
        <p:grpSpPr>
          <a:xfrm>
            <a:off x="5403744" y="2217345"/>
            <a:ext cx="227581" cy="365777"/>
            <a:chOff x="1567773" y="3495241"/>
            <a:chExt cx="253798" cy="411355"/>
          </a:xfrm>
          <a:solidFill>
            <a:srgbClr val="B0C2C0"/>
          </a:solidFill>
        </p:grpSpPr>
        <p:sp>
          <p:nvSpPr>
            <p:cNvPr id="12" name="Google Shape;1221;p74">
              <a:extLst>
                <a:ext uri="{FF2B5EF4-FFF2-40B4-BE49-F238E27FC236}">
                  <a16:creationId xmlns:a16="http://schemas.microsoft.com/office/drawing/2014/main" id="{94061060-9D50-7AFA-191C-41B48A387258}"/>
                </a:ext>
              </a:extLst>
            </p:cNvPr>
            <p:cNvSpPr/>
            <p:nvPr/>
          </p:nvSpPr>
          <p:spPr>
            <a:xfrm>
              <a:off x="1567773" y="3495241"/>
              <a:ext cx="253798" cy="411355"/>
            </a:xfrm>
            <a:custGeom>
              <a:avLst/>
              <a:gdLst/>
              <a:ahLst/>
              <a:cxnLst/>
              <a:rect l="l" t="t" r="r" b="b"/>
              <a:pathLst>
                <a:path w="11329" h="18362" extrusionOk="0">
                  <a:moveTo>
                    <a:pt x="10609" y="778"/>
                  </a:moveTo>
                  <a:lnTo>
                    <a:pt x="10609" y="2732"/>
                  </a:lnTo>
                  <a:lnTo>
                    <a:pt x="6452" y="2060"/>
                  </a:lnTo>
                  <a:lnTo>
                    <a:pt x="6452" y="1435"/>
                  </a:lnTo>
                  <a:lnTo>
                    <a:pt x="10609" y="778"/>
                  </a:lnTo>
                  <a:close/>
                  <a:moveTo>
                    <a:pt x="5748" y="2123"/>
                  </a:moveTo>
                  <a:lnTo>
                    <a:pt x="5748" y="4201"/>
                  </a:lnTo>
                  <a:lnTo>
                    <a:pt x="4795" y="4201"/>
                  </a:lnTo>
                  <a:lnTo>
                    <a:pt x="4795" y="2123"/>
                  </a:lnTo>
                  <a:close/>
                  <a:moveTo>
                    <a:pt x="6217" y="4920"/>
                  </a:moveTo>
                  <a:cubicBezTo>
                    <a:pt x="7139" y="4920"/>
                    <a:pt x="7890" y="5670"/>
                    <a:pt x="7890" y="6592"/>
                  </a:cubicBezTo>
                  <a:lnTo>
                    <a:pt x="7890" y="8202"/>
                  </a:lnTo>
                  <a:lnTo>
                    <a:pt x="2638" y="8202"/>
                  </a:lnTo>
                  <a:lnTo>
                    <a:pt x="2638" y="6592"/>
                  </a:lnTo>
                  <a:cubicBezTo>
                    <a:pt x="2638" y="5670"/>
                    <a:pt x="3388" y="4920"/>
                    <a:pt x="4311" y="4920"/>
                  </a:cubicBezTo>
                  <a:close/>
                  <a:moveTo>
                    <a:pt x="7890" y="8921"/>
                  </a:moveTo>
                  <a:lnTo>
                    <a:pt x="7890" y="13719"/>
                  </a:lnTo>
                  <a:lnTo>
                    <a:pt x="2638" y="13719"/>
                  </a:lnTo>
                  <a:lnTo>
                    <a:pt x="2638" y="8921"/>
                  </a:lnTo>
                  <a:close/>
                  <a:moveTo>
                    <a:pt x="7890" y="14438"/>
                  </a:moveTo>
                  <a:lnTo>
                    <a:pt x="7890" y="17642"/>
                  </a:lnTo>
                  <a:lnTo>
                    <a:pt x="2638" y="17642"/>
                  </a:lnTo>
                  <a:lnTo>
                    <a:pt x="2638" y="17080"/>
                  </a:lnTo>
                  <a:lnTo>
                    <a:pt x="4623" y="17080"/>
                  </a:lnTo>
                  <a:cubicBezTo>
                    <a:pt x="5108" y="17080"/>
                    <a:pt x="5108" y="16361"/>
                    <a:pt x="4623" y="16361"/>
                  </a:cubicBezTo>
                  <a:lnTo>
                    <a:pt x="2638" y="16361"/>
                  </a:lnTo>
                  <a:lnTo>
                    <a:pt x="2638" y="14438"/>
                  </a:lnTo>
                  <a:close/>
                  <a:moveTo>
                    <a:pt x="10988" y="1"/>
                  </a:moveTo>
                  <a:cubicBezTo>
                    <a:pt x="10962" y="1"/>
                    <a:pt x="10934" y="5"/>
                    <a:pt x="10906" y="13"/>
                  </a:cubicBezTo>
                  <a:lnTo>
                    <a:pt x="6045" y="778"/>
                  </a:lnTo>
                  <a:cubicBezTo>
                    <a:pt x="5873" y="810"/>
                    <a:pt x="5748" y="966"/>
                    <a:pt x="5748" y="1138"/>
                  </a:cubicBezTo>
                  <a:lnTo>
                    <a:pt x="5748" y="1404"/>
                  </a:lnTo>
                  <a:lnTo>
                    <a:pt x="2529" y="1404"/>
                  </a:lnTo>
                  <a:cubicBezTo>
                    <a:pt x="2435" y="1404"/>
                    <a:pt x="2341" y="1435"/>
                    <a:pt x="2263" y="1513"/>
                  </a:cubicBezTo>
                  <a:lnTo>
                    <a:pt x="231" y="3545"/>
                  </a:lnTo>
                  <a:cubicBezTo>
                    <a:pt x="0" y="3812"/>
                    <a:pt x="232" y="4155"/>
                    <a:pt x="501" y="4155"/>
                  </a:cubicBezTo>
                  <a:cubicBezTo>
                    <a:pt x="578" y="4155"/>
                    <a:pt x="658" y="4127"/>
                    <a:pt x="731" y="4061"/>
                  </a:cubicBezTo>
                  <a:lnTo>
                    <a:pt x="2669" y="2123"/>
                  </a:lnTo>
                  <a:lnTo>
                    <a:pt x="4076" y="2123"/>
                  </a:lnTo>
                  <a:lnTo>
                    <a:pt x="4076" y="4217"/>
                  </a:lnTo>
                  <a:cubicBezTo>
                    <a:pt x="2841" y="4342"/>
                    <a:pt x="1919" y="5358"/>
                    <a:pt x="1919" y="6592"/>
                  </a:cubicBezTo>
                  <a:lnTo>
                    <a:pt x="1919" y="18002"/>
                  </a:lnTo>
                  <a:cubicBezTo>
                    <a:pt x="1919" y="18205"/>
                    <a:pt x="2076" y="18361"/>
                    <a:pt x="2279" y="18361"/>
                  </a:cubicBezTo>
                  <a:lnTo>
                    <a:pt x="8249" y="18361"/>
                  </a:lnTo>
                  <a:cubicBezTo>
                    <a:pt x="8437" y="18361"/>
                    <a:pt x="8609" y="18205"/>
                    <a:pt x="8609" y="18002"/>
                  </a:cubicBezTo>
                  <a:lnTo>
                    <a:pt x="8609" y="6592"/>
                  </a:lnTo>
                  <a:cubicBezTo>
                    <a:pt x="8609" y="5358"/>
                    <a:pt x="7671" y="4342"/>
                    <a:pt x="6452" y="4217"/>
                  </a:cubicBezTo>
                  <a:lnTo>
                    <a:pt x="6452" y="2810"/>
                  </a:lnTo>
                  <a:lnTo>
                    <a:pt x="10906" y="3514"/>
                  </a:lnTo>
                  <a:lnTo>
                    <a:pt x="10969" y="3514"/>
                  </a:lnTo>
                  <a:cubicBezTo>
                    <a:pt x="11156" y="3514"/>
                    <a:pt x="11328" y="3357"/>
                    <a:pt x="11328" y="3154"/>
                  </a:cubicBezTo>
                  <a:lnTo>
                    <a:pt x="11328" y="356"/>
                  </a:lnTo>
                  <a:cubicBezTo>
                    <a:pt x="11328" y="247"/>
                    <a:pt x="11281" y="153"/>
                    <a:pt x="11203" y="91"/>
                  </a:cubicBezTo>
                  <a:cubicBezTo>
                    <a:pt x="11133" y="33"/>
                    <a:pt x="11064" y="1"/>
                    <a:pt x="109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22;p74">
              <a:extLst>
                <a:ext uri="{FF2B5EF4-FFF2-40B4-BE49-F238E27FC236}">
                  <a16:creationId xmlns:a16="http://schemas.microsoft.com/office/drawing/2014/main" id="{ADEEE2CD-F424-AF41-339E-87278C1E9353}"/>
                </a:ext>
              </a:extLst>
            </p:cNvPr>
            <p:cNvSpPr/>
            <p:nvPr/>
          </p:nvSpPr>
          <p:spPr>
            <a:xfrm>
              <a:off x="1645780" y="3714006"/>
              <a:ext cx="79843" cy="16130"/>
            </a:xfrm>
            <a:custGeom>
              <a:avLst/>
              <a:gdLst/>
              <a:ahLst/>
              <a:cxnLst/>
              <a:rect l="l" t="t" r="r" b="b"/>
              <a:pathLst>
                <a:path w="3564" h="720" extrusionOk="0">
                  <a:moveTo>
                    <a:pt x="485" y="0"/>
                  </a:moveTo>
                  <a:cubicBezTo>
                    <a:pt x="0" y="0"/>
                    <a:pt x="0" y="719"/>
                    <a:pt x="485" y="719"/>
                  </a:cubicBezTo>
                  <a:lnTo>
                    <a:pt x="3079" y="719"/>
                  </a:lnTo>
                  <a:cubicBezTo>
                    <a:pt x="3564" y="719"/>
                    <a:pt x="3564" y="0"/>
                    <a:pt x="30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23;p74">
              <a:extLst>
                <a:ext uri="{FF2B5EF4-FFF2-40B4-BE49-F238E27FC236}">
                  <a16:creationId xmlns:a16="http://schemas.microsoft.com/office/drawing/2014/main" id="{6F7D558F-E07B-BBF8-0A75-1D8B99A389C9}"/>
                </a:ext>
              </a:extLst>
            </p:cNvPr>
            <p:cNvSpPr/>
            <p:nvPr/>
          </p:nvSpPr>
          <p:spPr>
            <a:xfrm>
              <a:off x="1646475" y="3740957"/>
              <a:ext cx="78454" cy="16130"/>
            </a:xfrm>
            <a:custGeom>
              <a:avLst/>
              <a:gdLst/>
              <a:ahLst/>
              <a:cxnLst/>
              <a:rect l="l" t="t" r="r" b="b"/>
              <a:pathLst>
                <a:path w="3502" h="720" extrusionOk="0">
                  <a:moveTo>
                    <a:pt x="454" y="1"/>
                  </a:moveTo>
                  <a:cubicBezTo>
                    <a:pt x="0" y="32"/>
                    <a:pt x="0" y="688"/>
                    <a:pt x="454" y="720"/>
                  </a:cubicBezTo>
                  <a:lnTo>
                    <a:pt x="3048" y="720"/>
                  </a:lnTo>
                  <a:cubicBezTo>
                    <a:pt x="3501" y="688"/>
                    <a:pt x="3501" y="32"/>
                    <a:pt x="3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24;p74">
              <a:extLst>
                <a:ext uri="{FF2B5EF4-FFF2-40B4-BE49-F238E27FC236}">
                  <a16:creationId xmlns:a16="http://schemas.microsoft.com/office/drawing/2014/main" id="{7AE3E741-FC60-A6E8-25A8-8BC7B49E315F}"/>
                </a:ext>
              </a:extLst>
            </p:cNvPr>
            <p:cNvSpPr/>
            <p:nvPr/>
          </p:nvSpPr>
          <p:spPr>
            <a:xfrm>
              <a:off x="1646475" y="3767572"/>
              <a:ext cx="49398" cy="16488"/>
            </a:xfrm>
            <a:custGeom>
              <a:avLst/>
              <a:gdLst/>
              <a:ahLst/>
              <a:cxnLst/>
              <a:rect l="l" t="t" r="r" b="b"/>
              <a:pathLst>
                <a:path w="2205" h="736" extrusionOk="0">
                  <a:moveTo>
                    <a:pt x="454" y="0"/>
                  </a:moveTo>
                  <a:cubicBezTo>
                    <a:pt x="0" y="32"/>
                    <a:pt x="0" y="688"/>
                    <a:pt x="454" y="735"/>
                  </a:cubicBezTo>
                  <a:lnTo>
                    <a:pt x="1751" y="735"/>
                  </a:lnTo>
                  <a:cubicBezTo>
                    <a:pt x="2204" y="688"/>
                    <a:pt x="2204" y="32"/>
                    <a:pt x="17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25;p74">
              <a:extLst>
                <a:ext uri="{FF2B5EF4-FFF2-40B4-BE49-F238E27FC236}">
                  <a16:creationId xmlns:a16="http://schemas.microsoft.com/office/drawing/2014/main" id="{84BA13E7-F102-F6F5-2AB0-C484979B62D6}"/>
                </a:ext>
              </a:extLst>
            </p:cNvPr>
            <p:cNvSpPr/>
            <p:nvPr/>
          </p:nvSpPr>
          <p:spPr>
            <a:xfrm>
              <a:off x="1688480" y="3861754"/>
              <a:ext cx="21394" cy="16130"/>
            </a:xfrm>
            <a:custGeom>
              <a:avLst/>
              <a:gdLst/>
              <a:ahLst/>
              <a:cxnLst/>
              <a:rect l="l" t="t" r="r" b="b"/>
              <a:pathLst>
                <a:path w="955" h="720" extrusionOk="0">
                  <a:moveTo>
                    <a:pt x="470" y="1"/>
                  </a:moveTo>
                  <a:cubicBezTo>
                    <a:pt x="1" y="1"/>
                    <a:pt x="1" y="720"/>
                    <a:pt x="470" y="720"/>
                  </a:cubicBezTo>
                  <a:cubicBezTo>
                    <a:pt x="954" y="720"/>
                    <a:pt x="954" y="1"/>
                    <a:pt x="4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743A92-09FB-185C-67C0-68D24C03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0" b="19950"/>
          <a:stretch/>
        </p:blipFill>
        <p:spPr>
          <a:xfrm>
            <a:off x="776527" y="1163021"/>
            <a:ext cx="7710300" cy="3089300"/>
          </a:xfrm>
          <a:custGeom>
            <a:avLst/>
            <a:gdLst>
              <a:gd name="connsiteX0" fmla="*/ 0 w 7710300"/>
              <a:gd name="connsiteY0" fmla="*/ 0 h 3089300"/>
              <a:gd name="connsiteX1" fmla="*/ 7710300 w 7710300"/>
              <a:gd name="connsiteY1" fmla="*/ 0 h 3089300"/>
              <a:gd name="connsiteX2" fmla="*/ 7710300 w 7710300"/>
              <a:gd name="connsiteY2" fmla="*/ 3089300 h 3089300"/>
              <a:gd name="connsiteX3" fmla="*/ 0 w 7710300"/>
              <a:gd name="connsiteY3" fmla="*/ 3089300 h 308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0300" h="3089300">
                <a:moveTo>
                  <a:pt x="0" y="0"/>
                </a:moveTo>
                <a:lnTo>
                  <a:pt x="7710300" y="0"/>
                </a:lnTo>
                <a:lnTo>
                  <a:pt x="7710300" y="3089300"/>
                </a:lnTo>
                <a:lnTo>
                  <a:pt x="0" y="3089300"/>
                </a:lnTo>
                <a:close/>
              </a:path>
            </a:pathLst>
          </a:custGeom>
        </p:spPr>
      </p:pic>
      <p:sp>
        <p:nvSpPr>
          <p:cNvPr id="311" name="Google Shape;311;p44"/>
          <p:cNvSpPr/>
          <p:nvPr/>
        </p:nvSpPr>
        <p:spPr>
          <a:xfrm>
            <a:off x="2338715" y="1839677"/>
            <a:ext cx="1518000" cy="1454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2"/>
          </p:nvPr>
        </p:nvSpPr>
        <p:spPr>
          <a:xfrm>
            <a:off x="2336775" y="2108198"/>
            <a:ext cx="1518000" cy="8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314" name="Google Shape;314;p44"/>
          <p:cNvSpPr/>
          <p:nvPr/>
        </p:nvSpPr>
        <p:spPr>
          <a:xfrm>
            <a:off x="4084600" y="2074246"/>
            <a:ext cx="3282202" cy="927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4333401" y="2215748"/>
            <a:ext cx="27846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5417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8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</a:t>
            </a:r>
            <a:endParaRPr lang="en-US"/>
          </a:p>
        </p:txBody>
      </p:sp>
      <p:sp>
        <p:nvSpPr>
          <p:cNvPr id="907" name="Google Shape;907;p68"/>
          <p:cNvSpPr txBox="1">
            <a:spLocks noGrp="1"/>
          </p:cNvSpPr>
          <p:nvPr>
            <p:ph type="subTitle" idx="2"/>
          </p:nvPr>
        </p:nvSpPr>
        <p:spPr>
          <a:xfrm>
            <a:off x="1835633" y="1949485"/>
            <a:ext cx="5470552" cy="318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b="0"/>
              <a:t>Repair Existing</a:t>
            </a:r>
            <a:endParaRPr lang="en-US"/>
          </a:p>
          <a:p>
            <a:pPr marL="0" indent="0"/>
            <a:r>
              <a:rPr lang="en" b="0"/>
              <a:t>Water Distribution</a:t>
            </a:r>
            <a:endParaRPr lang="en-US"/>
          </a:p>
          <a:p>
            <a:pPr marL="0" indent="0"/>
            <a:r>
              <a:rPr lang="en" b="0"/>
              <a:t>System</a:t>
            </a:r>
            <a:endParaRPr lang="en-US"/>
          </a:p>
        </p:txBody>
      </p:sp>
      <p:sp>
        <p:nvSpPr>
          <p:cNvPr id="909" name="Google Shape;909;p68"/>
          <p:cNvSpPr txBox="1">
            <a:spLocks noGrp="1"/>
          </p:cNvSpPr>
          <p:nvPr>
            <p:ph type="subTitle" idx="4"/>
          </p:nvPr>
        </p:nvSpPr>
        <p:spPr>
          <a:xfrm>
            <a:off x="1905207" y="3609430"/>
            <a:ext cx="2478873" cy="308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b="0"/>
              <a:t>Household Water Metering and Tariffs</a:t>
            </a:r>
            <a:endParaRPr lang="en-US"/>
          </a:p>
        </p:txBody>
      </p:sp>
      <p:sp>
        <p:nvSpPr>
          <p:cNvPr id="911" name="Google Shape;911;p68"/>
          <p:cNvSpPr txBox="1">
            <a:spLocks noGrp="1"/>
          </p:cNvSpPr>
          <p:nvPr>
            <p:ph type="subTitle" idx="6"/>
          </p:nvPr>
        </p:nvSpPr>
        <p:spPr>
          <a:xfrm>
            <a:off x="6029282" y="1929607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b="0"/>
              <a:t>Regulate Water Usage in Agriculture</a:t>
            </a:r>
            <a:endParaRPr lang="en-US"/>
          </a:p>
        </p:txBody>
      </p:sp>
      <p:sp>
        <p:nvSpPr>
          <p:cNvPr id="913" name="Google Shape;913;p68"/>
          <p:cNvSpPr txBox="1">
            <a:spLocks noGrp="1"/>
          </p:cNvSpPr>
          <p:nvPr>
            <p:ph type="subTitle" idx="8"/>
          </p:nvPr>
        </p:nvSpPr>
        <p:spPr>
          <a:xfrm>
            <a:off x="5989526" y="3609430"/>
            <a:ext cx="2543477" cy="308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b="0"/>
              <a:t>Enforce Water-Efficient Practices in Industries</a:t>
            </a:r>
            <a:endParaRPr lang="en-US"/>
          </a:p>
        </p:txBody>
      </p:sp>
      <p:grpSp>
        <p:nvGrpSpPr>
          <p:cNvPr id="924" name="Google Shape;924;p68"/>
          <p:cNvGrpSpPr/>
          <p:nvPr/>
        </p:nvGrpSpPr>
        <p:grpSpPr>
          <a:xfrm>
            <a:off x="5444617" y="3731786"/>
            <a:ext cx="296493" cy="342834"/>
            <a:chOff x="5412263" y="2147118"/>
            <a:chExt cx="293790" cy="337202"/>
          </a:xfrm>
        </p:grpSpPr>
        <p:sp>
          <p:nvSpPr>
            <p:cNvPr id="925" name="Google Shape;925;p68"/>
            <p:cNvSpPr/>
            <p:nvPr/>
          </p:nvSpPr>
          <p:spPr>
            <a:xfrm>
              <a:off x="5412263" y="2147118"/>
              <a:ext cx="202048" cy="337202"/>
            </a:xfrm>
            <a:custGeom>
              <a:avLst/>
              <a:gdLst/>
              <a:ahLst/>
              <a:cxnLst/>
              <a:rect l="l" t="t" r="r" b="b"/>
              <a:pathLst>
                <a:path w="9019" h="15052" extrusionOk="0">
                  <a:moveTo>
                    <a:pt x="4502" y="1"/>
                  </a:moveTo>
                  <a:cubicBezTo>
                    <a:pt x="3423" y="1"/>
                    <a:pt x="2548" y="876"/>
                    <a:pt x="2548" y="1954"/>
                  </a:cubicBezTo>
                  <a:lnTo>
                    <a:pt x="2548" y="2548"/>
                  </a:lnTo>
                  <a:cubicBezTo>
                    <a:pt x="2571" y="2712"/>
                    <a:pt x="2704" y="2794"/>
                    <a:pt x="2839" y="2794"/>
                  </a:cubicBezTo>
                  <a:cubicBezTo>
                    <a:pt x="2974" y="2794"/>
                    <a:pt x="3110" y="2712"/>
                    <a:pt x="3142" y="2548"/>
                  </a:cubicBezTo>
                  <a:lnTo>
                    <a:pt x="3142" y="1954"/>
                  </a:lnTo>
                  <a:cubicBezTo>
                    <a:pt x="3142" y="1204"/>
                    <a:pt x="3751" y="595"/>
                    <a:pt x="4502" y="595"/>
                  </a:cubicBezTo>
                  <a:cubicBezTo>
                    <a:pt x="5252" y="595"/>
                    <a:pt x="5877" y="1204"/>
                    <a:pt x="5877" y="1954"/>
                  </a:cubicBezTo>
                  <a:lnTo>
                    <a:pt x="5877" y="9237"/>
                  </a:lnTo>
                  <a:cubicBezTo>
                    <a:pt x="5877" y="9331"/>
                    <a:pt x="5924" y="9425"/>
                    <a:pt x="6002" y="9472"/>
                  </a:cubicBezTo>
                  <a:cubicBezTo>
                    <a:pt x="8248" y="10959"/>
                    <a:pt x="7193" y="14458"/>
                    <a:pt x="4525" y="14458"/>
                  </a:cubicBezTo>
                  <a:cubicBezTo>
                    <a:pt x="4502" y="14458"/>
                    <a:pt x="4478" y="14458"/>
                    <a:pt x="4455" y="14458"/>
                  </a:cubicBezTo>
                  <a:cubicBezTo>
                    <a:pt x="3001" y="14426"/>
                    <a:pt x="1813" y="13254"/>
                    <a:pt x="1782" y="11801"/>
                  </a:cubicBezTo>
                  <a:cubicBezTo>
                    <a:pt x="1751" y="10863"/>
                    <a:pt x="2220" y="9988"/>
                    <a:pt x="3001" y="9488"/>
                  </a:cubicBezTo>
                  <a:cubicBezTo>
                    <a:pt x="3079" y="9425"/>
                    <a:pt x="3126" y="9331"/>
                    <a:pt x="3126" y="9237"/>
                  </a:cubicBezTo>
                  <a:lnTo>
                    <a:pt x="3126" y="4596"/>
                  </a:lnTo>
                  <a:cubicBezTo>
                    <a:pt x="3157" y="4431"/>
                    <a:pt x="2997" y="4349"/>
                    <a:pt x="2835" y="4349"/>
                  </a:cubicBezTo>
                  <a:cubicBezTo>
                    <a:pt x="2673" y="4349"/>
                    <a:pt x="2509" y="4431"/>
                    <a:pt x="2532" y="4596"/>
                  </a:cubicBezTo>
                  <a:lnTo>
                    <a:pt x="2532" y="9081"/>
                  </a:lnTo>
                  <a:cubicBezTo>
                    <a:pt x="0" y="10957"/>
                    <a:pt x="1282" y="14989"/>
                    <a:pt x="4439" y="15052"/>
                  </a:cubicBezTo>
                  <a:lnTo>
                    <a:pt x="4502" y="15052"/>
                  </a:lnTo>
                  <a:cubicBezTo>
                    <a:pt x="7690" y="15036"/>
                    <a:pt x="9018" y="10972"/>
                    <a:pt x="6455" y="9081"/>
                  </a:cubicBezTo>
                  <a:lnTo>
                    <a:pt x="6455" y="1954"/>
                  </a:lnTo>
                  <a:cubicBezTo>
                    <a:pt x="6455" y="876"/>
                    <a:pt x="5580" y="1"/>
                    <a:pt x="45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68"/>
            <p:cNvSpPr/>
            <p:nvPr/>
          </p:nvSpPr>
          <p:spPr>
            <a:xfrm>
              <a:off x="5462334" y="2341531"/>
              <a:ext cx="120122" cy="118980"/>
            </a:xfrm>
            <a:custGeom>
              <a:avLst/>
              <a:gdLst/>
              <a:ahLst/>
              <a:cxnLst/>
              <a:rect l="l" t="t" r="r" b="b"/>
              <a:pathLst>
                <a:path w="5362" h="5311" extrusionOk="0">
                  <a:moveTo>
                    <a:pt x="2259" y="587"/>
                  </a:moveTo>
                  <a:cubicBezTo>
                    <a:pt x="2411" y="587"/>
                    <a:pt x="2563" y="692"/>
                    <a:pt x="2563" y="903"/>
                  </a:cubicBezTo>
                  <a:lnTo>
                    <a:pt x="2563" y="1122"/>
                  </a:lnTo>
                  <a:cubicBezTo>
                    <a:pt x="2563" y="1216"/>
                    <a:pt x="2610" y="1310"/>
                    <a:pt x="2688" y="1357"/>
                  </a:cubicBezTo>
                  <a:lnTo>
                    <a:pt x="3173" y="1685"/>
                  </a:lnTo>
                  <a:cubicBezTo>
                    <a:pt x="4033" y="2263"/>
                    <a:pt x="4158" y="3482"/>
                    <a:pt x="3423" y="4232"/>
                  </a:cubicBezTo>
                  <a:cubicBezTo>
                    <a:pt x="3110" y="4545"/>
                    <a:pt x="2688" y="4717"/>
                    <a:pt x="2251" y="4717"/>
                  </a:cubicBezTo>
                  <a:lnTo>
                    <a:pt x="2235" y="4717"/>
                  </a:lnTo>
                  <a:cubicBezTo>
                    <a:pt x="1344" y="4701"/>
                    <a:pt x="625" y="3982"/>
                    <a:pt x="594" y="3107"/>
                  </a:cubicBezTo>
                  <a:cubicBezTo>
                    <a:pt x="594" y="2529"/>
                    <a:pt x="860" y="1997"/>
                    <a:pt x="1344" y="1685"/>
                  </a:cubicBezTo>
                  <a:lnTo>
                    <a:pt x="1813" y="1372"/>
                  </a:lnTo>
                  <a:cubicBezTo>
                    <a:pt x="1891" y="1310"/>
                    <a:pt x="1954" y="1216"/>
                    <a:pt x="1954" y="1122"/>
                  </a:cubicBezTo>
                  <a:lnTo>
                    <a:pt x="1954" y="903"/>
                  </a:lnTo>
                  <a:cubicBezTo>
                    <a:pt x="1954" y="692"/>
                    <a:pt x="2106" y="587"/>
                    <a:pt x="2259" y="587"/>
                  </a:cubicBezTo>
                  <a:close/>
                  <a:moveTo>
                    <a:pt x="2259" y="1"/>
                  </a:moveTo>
                  <a:cubicBezTo>
                    <a:pt x="1809" y="1"/>
                    <a:pt x="1360" y="302"/>
                    <a:pt x="1360" y="903"/>
                  </a:cubicBezTo>
                  <a:lnTo>
                    <a:pt x="1360" y="966"/>
                  </a:lnTo>
                  <a:lnTo>
                    <a:pt x="1016" y="1185"/>
                  </a:lnTo>
                  <a:cubicBezTo>
                    <a:pt x="375" y="1607"/>
                    <a:pt x="0" y="2341"/>
                    <a:pt x="16" y="3107"/>
                  </a:cubicBezTo>
                  <a:cubicBezTo>
                    <a:pt x="47" y="4310"/>
                    <a:pt x="1016" y="5279"/>
                    <a:pt x="2220" y="5311"/>
                  </a:cubicBezTo>
                  <a:lnTo>
                    <a:pt x="2267" y="5311"/>
                  </a:lnTo>
                  <a:cubicBezTo>
                    <a:pt x="4501" y="5311"/>
                    <a:pt x="5361" y="2419"/>
                    <a:pt x="3501" y="1185"/>
                  </a:cubicBezTo>
                  <a:lnTo>
                    <a:pt x="3501" y="1185"/>
                  </a:lnTo>
                  <a:lnTo>
                    <a:pt x="3501" y="1200"/>
                  </a:lnTo>
                  <a:lnTo>
                    <a:pt x="3157" y="966"/>
                  </a:lnTo>
                  <a:lnTo>
                    <a:pt x="3157" y="903"/>
                  </a:lnTo>
                  <a:cubicBezTo>
                    <a:pt x="3157" y="302"/>
                    <a:pt x="2708" y="1"/>
                    <a:pt x="22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68"/>
            <p:cNvSpPr/>
            <p:nvPr/>
          </p:nvSpPr>
          <p:spPr>
            <a:xfrm>
              <a:off x="5613935" y="2236416"/>
              <a:ext cx="15794" cy="13307"/>
            </a:xfrm>
            <a:custGeom>
              <a:avLst/>
              <a:gdLst/>
              <a:ahLst/>
              <a:cxnLst/>
              <a:rect l="l" t="t" r="r" b="b"/>
              <a:pathLst>
                <a:path w="705" h="594" extrusionOk="0">
                  <a:moveTo>
                    <a:pt x="360" y="0"/>
                  </a:moveTo>
                  <a:cubicBezTo>
                    <a:pt x="1" y="47"/>
                    <a:pt x="1" y="547"/>
                    <a:pt x="360" y="594"/>
                  </a:cubicBezTo>
                  <a:cubicBezTo>
                    <a:pt x="704" y="547"/>
                    <a:pt x="704" y="47"/>
                    <a:pt x="3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8"/>
            <p:cNvSpPr/>
            <p:nvPr/>
          </p:nvSpPr>
          <p:spPr>
            <a:xfrm>
              <a:off x="5614629" y="2286487"/>
              <a:ext cx="14741" cy="13307"/>
            </a:xfrm>
            <a:custGeom>
              <a:avLst/>
              <a:gdLst/>
              <a:ahLst/>
              <a:cxnLst/>
              <a:rect l="l" t="t" r="r" b="b"/>
              <a:pathLst>
                <a:path w="658" h="594" extrusionOk="0">
                  <a:moveTo>
                    <a:pt x="329" y="0"/>
                  </a:moveTo>
                  <a:cubicBezTo>
                    <a:pt x="1" y="63"/>
                    <a:pt x="1" y="531"/>
                    <a:pt x="329" y="594"/>
                  </a:cubicBezTo>
                  <a:cubicBezTo>
                    <a:pt x="657" y="531"/>
                    <a:pt x="657" y="6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8"/>
            <p:cNvSpPr/>
            <p:nvPr/>
          </p:nvSpPr>
          <p:spPr>
            <a:xfrm>
              <a:off x="5664364" y="2236416"/>
              <a:ext cx="15435" cy="13307"/>
            </a:xfrm>
            <a:custGeom>
              <a:avLst/>
              <a:gdLst/>
              <a:ahLst/>
              <a:cxnLst/>
              <a:rect l="l" t="t" r="r" b="b"/>
              <a:pathLst>
                <a:path w="689" h="594" extrusionOk="0">
                  <a:moveTo>
                    <a:pt x="344" y="0"/>
                  </a:moveTo>
                  <a:cubicBezTo>
                    <a:pt x="0" y="47"/>
                    <a:pt x="0" y="547"/>
                    <a:pt x="344" y="594"/>
                  </a:cubicBezTo>
                  <a:cubicBezTo>
                    <a:pt x="688" y="547"/>
                    <a:pt x="688" y="47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8"/>
            <p:cNvSpPr/>
            <p:nvPr/>
          </p:nvSpPr>
          <p:spPr>
            <a:xfrm>
              <a:off x="5664700" y="2286487"/>
              <a:ext cx="14741" cy="13307"/>
            </a:xfrm>
            <a:custGeom>
              <a:avLst/>
              <a:gdLst/>
              <a:ahLst/>
              <a:cxnLst/>
              <a:rect l="l" t="t" r="r" b="b"/>
              <a:pathLst>
                <a:path w="658" h="594" extrusionOk="0">
                  <a:moveTo>
                    <a:pt x="329" y="0"/>
                  </a:moveTo>
                  <a:cubicBezTo>
                    <a:pt x="1" y="63"/>
                    <a:pt x="1" y="531"/>
                    <a:pt x="329" y="594"/>
                  </a:cubicBezTo>
                  <a:cubicBezTo>
                    <a:pt x="657" y="531"/>
                    <a:pt x="657" y="6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8"/>
            <p:cNvSpPr/>
            <p:nvPr/>
          </p:nvSpPr>
          <p:spPr>
            <a:xfrm>
              <a:off x="5587768" y="2211728"/>
              <a:ext cx="118285" cy="112909"/>
            </a:xfrm>
            <a:custGeom>
              <a:avLst/>
              <a:gdLst/>
              <a:ahLst/>
              <a:cxnLst/>
              <a:rect l="l" t="t" r="r" b="b"/>
              <a:pathLst>
                <a:path w="5280" h="5040" extrusionOk="0">
                  <a:moveTo>
                    <a:pt x="1937" y="0"/>
                  </a:moveTo>
                  <a:cubicBezTo>
                    <a:pt x="1709" y="0"/>
                    <a:pt x="1518" y="295"/>
                    <a:pt x="1731" y="508"/>
                  </a:cubicBezTo>
                  <a:lnTo>
                    <a:pt x="2357" y="1118"/>
                  </a:lnTo>
                  <a:lnTo>
                    <a:pt x="2357" y="2227"/>
                  </a:lnTo>
                  <a:lnTo>
                    <a:pt x="1247" y="2227"/>
                  </a:lnTo>
                  <a:lnTo>
                    <a:pt x="637" y="1618"/>
                  </a:lnTo>
                  <a:cubicBezTo>
                    <a:pt x="570" y="1551"/>
                    <a:pt x="495" y="1523"/>
                    <a:pt x="424" y="1523"/>
                  </a:cubicBezTo>
                  <a:cubicBezTo>
                    <a:pt x="195" y="1523"/>
                    <a:pt x="1" y="1810"/>
                    <a:pt x="215" y="2024"/>
                  </a:cubicBezTo>
                  <a:lnTo>
                    <a:pt x="715" y="2524"/>
                  </a:lnTo>
                  <a:lnTo>
                    <a:pt x="215" y="3009"/>
                  </a:lnTo>
                  <a:cubicBezTo>
                    <a:pt x="106" y="3118"/>
                    <a:pt x="106" y="3306"/>
                    <a:pt x="215" y="3415"/>
                  </a:cubicBezTo>
                  <a:cubicBezTo>
                    <a:pt x="278" y="3478"/>
                    <a:pt x="356" y="3509"/>
                    <a:pt x="434" y="3509"/>
                  </a:cubicBezTo>
                  <a:cubicBezTo>
                    <a:pt x="512" y="3509"/>
                    <a:pt x="575" y="3478"/>
                    <a:pt x="637" y="3415"/>
                  </a:cubicBezTo>
                  <a:lnTo>
                    <a:pt x="1247" y="2806"/>
                  </a:lnTo>
                  <a:lnTo>
                    <a:pt x="2357" y="2806"/>
                  </a:lnTo>
                  <a:lnTo>
                    <a:pt x="2357" y="3915"/>
                  </a:lnTo>
                  <a:lnTo>
                    <a:pt x="1747" y="4525"/>
                  </a:lnTo>
                  <a:cubicBezTo>
                    <a:pt x="1531" y="4741"/>
                    <a:pt x="1730" y="5040"/>
                    <a:pt x="1961" y="5040"/>
                  </a:cubicBezTo>
                  <a:cubicBezTo>
                    <a:pt x="2031" y="5040"/>
                    <a:pt x="2104" y="5012"/>
                    <a:pt x="2169" y="4947"/>
                  </a:cubicBezTo>
                  <a:lnTo>
                    <a:pt x="2654" y="4462"/>
                  </a:lnTo>
                  <a:lnTo>
                    <a:pt x="3138" y="4947"/>
                  </a:lnTo>
                  <a:cubicBezTo>
                    <a:pt x="3201" y="4994"/>
                    <a:pt x="3279" y="5025"/>
                    <a:pt x="3357" y="5025"/>
                  </a:cubicBezTo>
                  <a:cubicBezTo>
                    <a:pt x="3435" y="5025"/>
                    <a:pt x="3497" y="4994"/>
                    <a:pt x="3560" y="4947"/>
                  </a:cubicBezTo>
                  <a:cubicBezTo>
                    <a:pt x="3669" y="4822"/>
                    <a:pt x="3669" y="4650"/>
                    <a:pt x="3560" y="4525"/>
                  </a:cubicBezTo>
                  <a:lnTo>
                    <a:pt x="2950" y="3915"/>
                  </a:lnTo>
                  <a:lnTo>
                    <a:pt x="2950" y="2821"/>
                  </a:lnTo>
                  <a:lnTo>
                    <a:pt x="4045" y="2821"/>
                  </a:lnTo>
                  <a:lnTo>
                    <a:pt x="4654" y="3431"/>
                  </a:lnTo>
                  <a:cubicBezTo>
                    <a:pt x="4717" y="3478"/>
                    <a:pt x="4795" y="3509"/>
                    <a:pt x="4873" y="3509"/>
                  </a:cubicBezTo>
                  <a:cubicBezTo>
                    <a:pt x="4951" y="3509"/>
                    <a:pt x="5029" y="3478"/>
                    <a:pt x="5076" y="3431"/>
                  </a:cubicBezTo>
                  <a:cubicBezTo>
                    <a:pt x="5201" y="3306"/>
                    <a:pt x="5201" y="3118"/>
                    <a:pt x="5076" y="3009"/>
                  </a:cubicBezTo>
                  <a:lnTo>
                    <a:pt x="4576" y="2524"/>
                  </a:lnTo>
                  <a:lnTo>
                    <a:pt x="5076" y="2040"/>
                  </a:lnTo>
                  <a:cubicBezTo>
                    <a:pt x="5280" y="1824"/>
                    <a:pt x="5088" y="1525"/>
                    <a:pt x="4860" y="1525"/>
                  </a:cubicBezTo>
                  <a:cubicBezTo>
                    <a:pt x="4792" y="1525"/>
                    <a:pt x="4719" y="1552"/>
                    <a:pt x="4654" y="1618"/>
                  </a:cubicBezTo>
                  <a:lnTo>
                    <a:pt x="4045" y="2227"/>
                  </a:lnTo>
                  <a:lnTo>
                    <a:pt x="2935" y="2227"/>
                  </a:lnTo>
                  <a:lnTo>
                    <a:pt x="2935" y="1118"/>
                  </a:lnTo>
                  <a:lnTo>
                    <a:pt x="3544" y="508"/>
                  </a:lnTo>
                  <a:cubicBezTo>
                    <a:pt x="3770" y="295"/>
                    <a:pt x="3572" y="0"/>
                    <a:pt x="3348" y="0"/>
                  </a:cubicBezTo>
                  <a:cubicBezTo>
                    <a:pt x="3276" y="0"/>
                    <a:pt x="3202" y="30"/>
                    <a:pt x="3138" y="102"/>
                  </a:cubicBezTo>
                  <a:lnTo>
                    <a:pt x="2638" y="586"/>
                  </a:lnTo>
                  <a:lnTo>
                    <a:pt x="2153" y="102"/>
                  </a:lnTo>
                  <a:cubicBezTo>
                    <a:pt x="2085" y="30"/>
                    <a:pt x="2009" y="0"/>
                    <a:pt x="19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8"/>
            <p:cNvSpPr/>
            <p:nvPr/>
          </p:nvSpPr>
          <p:spPr>
            <a:xfrm>
              <a:off x="5467934" y="2221003"/>
              <a:ext cx="15771" cy="13329"/>
            </a:xfrm>
            <a:custGeom>
              <a:avLst/>
              <a:gdLst/>
              <a:ahLst/>
              <a:cxnLst/>
              <a:rect l="l" t="t" r="r" b="b"/>
              <a:pathLst>
                <a:path w="704" h="595" extrusionOk="0">
                  <a:moveTo>
                    <a:pt x="344" y="0"/>
                  </a:moveTo>
                  <a:cubicBezTo>
                    <a:pt x="0" y="47"/>
                    <a:pt x="0" y="547"/>
                    <a:pt x="344" y="594"/>
                  </a:cubicBezTo>
                  <a:cubicBezTo>
                    <a:pt x="704" y="547"/>
                    <a:pt x="704" y="47"/>
                    <a:pt x="3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68"/>
          <p:cNvSpPr/>
          <p:nvPr/>
        </p:nvSpPr>
        <p:spPr>
          <a:xfrm rot="18900000">
            <a:off x="1228684" y="1991749"/>
            <a:ext cx="557907" cy="557907"/>
          </a:xfrm>
          <a:prstGeom prst="teardrop">
            <a:avLst>
              <a:gd name="adj" fmla="val 11654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E1D11"/>
              </a:solidFill>
            </a:endParaRPr>
          </a:p>
        </p:txBody>
      </p:sp>
      <p:sp>
        <p:nvSpPr>
          <p:cNvPr id="2" name="Google Shape;934;p68">
            <a:extLst>
              <a:ext uri="{FF2B5EF4-FFF2-40B4-BE49-F238E27FC236}">
                <a16:creationId xmlns:a16="http://schemas.microsoft.com/office/drawing/2014/main" id="{CBCA0C6E-8681-9DAF-E74E-5A5F5F184E4F}"/>
              </a:ext>
            </a:extLst>
          </p:cNvPr>
          <p:cNvSpPr/>
          <p:nvPr/>
        </p:nvSpPr>
        <p:spPr>
          <a:xfrm rot="18900000">
            <a:off x="1228684" y="3636675"/>
            <a:ext cx="557907" cy="557907"/>
          </a:xfrm>
          <a:prstGeom prst="teardrop">
            <a:avLst>
              <a:gd name="adj" fmla="val 11654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E1D11"/>
              </a:solidFill>
            </a:endParaRPr>
          </a:p>
        </p:txBody>
      </p:sp>
      <p:sp>
        <p:nvSpPr>
          <p:cNvPr id="3" name="Google Shape;934;p68">
            <a:extLst>
              <a:ext uri="{FF2B5EF4-FFF2-40B4-BE49-F238E27FC236}">
                <a16:creationId xmlns:a16="http://schemas.microsoft.com/office/drawing/2014/main" id="{5F262D07-6D54-CAE2-4A74-E5E0EA4226C0}"/>
              </a:ext>
            </a:extLst>
          </p:cNvPr>
          <p:cNvSpPr/>
          <p:nvPr/>
        </p:nvSpPr>
        <p:spPr>
          <a:xfrm rot="18900000">
            <a:off x="5353423" y="1991749"/>
            <a:ext cx="557907" cy="557907"/>
          </a:xfrm>
          <a:prstGeom prst="teardrop">
            <a:avLst>
              <a:gd name="adj" fmla="val 11654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E1D11"/>
              </a:solidFill>
            </a:endParaRPr>
          </a:p>
        </p:txBody>
      </p:sp>
      <p:sp>
        <p:nvSpPr>
          <p:cNvPr id="4" name="Google Shape;934;p68">
            <a:extLst>
              <a:ext uri="{FF2B5EF4-FFF2-40B4-BE49-F238E27FC236}">
                <a16:creationId xmlns:a16="http://schemas.microsoft.com/office/drawing/2014/main" id="{7DB3B963-73D3-8B5E-364C-85B5E0DC0C00}"/>
              </a:ext>
            </a:extLst>
          </p:cNvPr>
          <p:cNvSpPr/>
          <p:nvPr/>
        </p:nvSpPr>
        <p:spPr>
          <a:xfrm rot="18900000">
            <a:off x="5353423" y="3636675"/>
            <a:ext cx="557907" cy="557907"/>
          </a:xfrm>
          <a:prstGeom prst="teardrop">
            <a:avLst>
              <a:gd name="adj" fmla="val 11654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E1D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061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58"/>
          <p:cNvSpPr/>
          <p:nvPr/>
        </p:nvSpPr>
        <p:spPr>
          <a:xfrm>
            <a:off x="6024475" y="1600200"/>
            <a:ext cx="2408100" cy="12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58"/>
          <p:cNvSpPr/>
          <p:nvPr/>
        </p:nvSpPr>
        <p:spPr>
          <a:xfrm>
            <a:off x="3367950" y="1600200"/>
            <a:ext cx="2408100" cy="12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58"/>
          <p:cNvSpPr/>
          <p:nvPr/>
        </p:nvSpPr>
        <p:spPr>
          <a:xfrm>
            <a:off x="711275" y="3139525"/>
            <a:ext cx="3735600" cy="1291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58"/>
          <p:cNvSpPr/>
          <p:nvPr/>
        </p:nvSpPr>
        <p:spPr>
          <a:xfrm>
            <a:off x="711275" y="1600200"/>
            <a:ext cx="2408100" cy="12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58"/>
          <p:cNvSpPr txBox="1">
            <a:spLocks noGrp="1"/>
          </p:cNvSpPr>
          <p:nvPr>
            <p:ph type="title"/>
          </p:nvPr>
        </p:nvSpPr>
        <p:spPr>
          <a:xfrm>
            <a:off x="711175" y="712475"/>
            <a:ext cx="77214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657" name="Google Shape;657;p58"/>
          <p:cNvSpPr txBox="1">
            <a:spLocks noGrp="1"/>
          </p:cNvSpPr>
          <p:nvPr>
            <p:ph type="subTitle" idx="2"/>
          </p:nvPr>
        </p:nvSpPr>
        <p:spPr>
          <a:xfrm>
            <a:off x="571903" y="1615563"/>
            <a:ext cx="2066400" cy="8245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Funds and Resources</a:t>
            </a:r>
            <a:endParaRPr/>
          </a:p>
        </p:txBody>
      </p:sp>
      <p:sp>
        <p:nvSpPr>
          <p:cNvPr id="659" name="Google Shape;659;p58"/>
          <p:cNvSpPr txBox="1">
            <a:spLocks noGrp="1"/>
          </p:cNvSpPr>
          <p:nvPr>
            <p:ph type="subTitle" idx="4"/>
          </p:nvPr>
        </p:nvSpPr>
        <p:spPr>
          <a:xfrm>
            <a:off x="585600" y="3266725"/>
            <a:ext cx="3237300" cy="627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Renewing plans</a:t>
            </a:r>
            <a:endParaRPr/>
          </a:p>
        </p:txBody>
      </p:sp>
      <p:sp>
        <p:nvSpPr>
          <p:cNvPr id="661" name="Google Shape;661;p58"/>
          <p:cNvSpPr txBox="1">
            <a:spLocks noGrp="1"/>
          </p:cNvSpPr>
          <p:nvPr>
            <p:ph type="subTitle" idx="6"/>
          </p:nvPr>
        </p:nvSpPr>
        <p:spPr>
          <a:xfrm>
            <a:off x="3538800" y="1825873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endParaRPr/>
          </a:p>
        </p:txBody>
      </p:sp>
      <p:sp>
        <p:nvSpPr>
          <p:cNvPr id="663" name="Google Shape;663;p58"/>
          <p:cNvSpPr txBox="1">
            <a:spLocks noGrp="1"/>
          </p:cNvSpPr>
          <p:nvPr>
            <p:ph type="subTitle" idx="8"/>
          </p:nvPr>
        </p:nvSpPr>
        <p:spPr>
          <a:xfrm>
            <a:off x="6195325" y="1835606"/>
            <a:ext cx="20664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</a:t>
            </a:r>
            <a:endParaRPr/>
          </a:p>
        </p:txBody>
      </p:sp>
      <p:sp>
        <p:nvSpPr>
          <p:cNvPr id="664" name="Google Shape;664;p58"/>
          <p:cNvSpPr/>
          <p:nvPr/>
        </p:nvSpPr>
        <p:spPr>
          <a:xfrm>
            <a:off x="4697125" y="3139525"/>
            <a:ext cx="3735600" cy="12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58"/>
          <p:cNvSpPr txBox="1">
            <a:spLocks noGrp="1"/>
          </p:cNvSpPr>
          <p:nvPr>
            <p:ph type="subTitle" idx="13"/>
          </p:nvPr>
        </p:nvSpPr>
        <p:spPr>
          <a:xfrm>
            <a:off x="4762599" y="3217437"/>
            <a:ext cx="2806036" cy="7262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Sustainable irrigation methods</a:t>
            </a:r>
            <a:endParaRPr/>
          </a:p>
        </p:txBody>
      </p:sp>
      <p:pic>
        <p:nvPicPr>
          <p:cNvPr id="13" name="Graphic 12" descr="Coins with solid fill">
            <a:extLst>
              <a:ext uri="{FF2B5EF4-FFF2-40B4-BE49-F238E27FC236}">
                <a16:creationId xmlns:a16="http://schemas.microsoft.com/office/drawing/2014/main" id="{5D62DDA0-B730-893C-8AB1-8667BD4CE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4416" y="2156846"/>
            <a:ext cx="726781" cy="726781"/>
          </a:xfrm>
          <a:prstGeom prst="rect">
            <a:avLst/>
          </a:prstGeom>
        </p:spPr>
      </p:pic>
      <p:pic>
        <p:nvPicPr>
          <p:cNvPr id="15" name="Graphic 14" descr="Handshake with solid fill">
            <a:extLst>
              <a:ext uri="{FF2B5EF4-FFF2-40B4-BE49-F238E27FC236}">
                <a16:creationId xmlns:a16="http://schemas.microsoft.com/office/drawing/2014/main" id="{597B8E40-897E-E7DC-6C32-1461A4854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675" y="2029842"/>
            <a:ext cx="914400" cy="914400"/>
          </a:xfrm>
          <a:prstGeom prst="rect">
            <a:avLst/>
          </a:prstGeom>
        </p:spPr>
      </p:pic>
      <p:pic>
        <p:nvPicPr>
          <p:cNvPr id="17" name="Graphic 16" descr="Document with solid fill">
            <a:extLst>
              <a:ext uri="{FF2B5EF4-FFF2-40B4-BE49-F238E27FC236}">
                <a16:creationId xmlns:a16="http://schemas.microsoft.com/office/drawing/2014/main" id="{D343AC15-5E0B-EDF7-5392-EEBC96AB2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71887" y="2133211"/>
            <a:ext cx="713276" cy="713276"/>
          </a:xfrm>
          <a:prstGeom prst="rect">
            <a:avLst/>
          </a:prstGeom>
        </p:spPr>
      </p:pic>
      <p:pic>
        <p:nvPicPr>
          <p:cNvPr id="19" name="Graphic 18" descr="List with solid fill">
            <a:extLst>
              <a:ext uri="{FF2B5EF4-FFF2-40B4-BE49-F238E27FC236}">
                <a16:creationId xmlns:a16="http://schemas.microsoft.com/office/drawing/2014/main" id="{CED5AB7B-EF62-8581-8678-8E1F46E46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49088" y="3582965"/>
            <a:ext cx="747625" cy="747625"/>
          </a:xfrm>
          <a:prstGeom prst="rect">
            <a:avLst/>
          </a:prstGeom>
        </p:spPr>
      </p:pic>
      <p:pic>
        <p:nvPicPr>
          <p:cNvPr id="21" name="Graphic 20" descr="Watering Plant with solid fill">
            <a:extLst>
              <a:ext uri="{FF2B5EF4-FFF2-40B4-BE49-F238E27FC236}">
                <a16:creationId xmlns:a16="http://schemas.microsoft.com/office/drawing/2014/main" id="{017FCFC7-1070-DCE6-553B-72B74DF2ED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93750" y="3516625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/>
          <p:nvPr/>
        </p:nvSpPr>
        <p:spPr>
          <a:xfrm>
            <a:off x="1351050" y="2268440"/>
            <a:ext cx="6441900" cy="1511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 txBox="1">
            <a:spLocks noGrp="1"/>
          </p:cNvSpPr>
          <p:nvPr>
            <p:ph type="title"/>
          </p:nvPr>
        </p:nvSpPr>
        <p:spPr>
          <a:xfrm>
            <a:off x="1351050" y="1443763"/>
            <a:ext cx="6441900" cy="83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Questions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2" name="Google Shape;277;p41">
            <a:extLst>
              <a:ext uri="{FF2B5EF4-FFF2-40B4-BE49-F238E27FC236}">
                <a16:creationId xmlns:a16="http://schemas.microsoft.com/office/drawing/2014/main" id="{680683D3-0402-5345-FF04-17125612B77A}"/>
              </a:ext>
            </a:extLst>
          </p:cNvPr>
          <p:cNvSpPr/>
          <p:nvPr/>
        </p:nvSpPr>
        <p:spPr>
          <a:xfrm rot="18900000">
            <a:off x="1441942" y="1803907"/>
            <a:ext cx="480062" cy="482753"/>
          </a:xfrm>
          <a:prstGeom prst="teardrop">
            <a:avLst>
              <a:gd name="adj" fmla="val 116541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77;p41">
            <a:extLst>
              <a:ext uri="{FF2B5EF4-FFF2-40B4-BE49-F238E27FC236}">
                <a16:creationId xmlns:a16="http://schemas.microsoft.com/office/drawing/2014/main" id="{C6089C11-CE3E-476A-EDB2-AF16001EC7DF}"/>
              </a:ext>
            </a:extLst>
          </p:cNvPr>
          <p:cNvSpPr/>
          <p:nvPr/>
        </p:nvSpPr>
        <p:spPr>
          <a:xfrm rot="18900000">
            <a:off x="7077193" y="3225687"/>
            <a:ext cx="480062" cy="482753"/>
          </a:xfrm>
          <a:prstGeom prst="teardrop">
            <a:avLst>
              <a:gd name="adj" fmla="val 116541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77;p41">
            <a:extLst>
              <a:ext uri="{FF2B5EF4-FFF2-40B4-BE49-F238E27FC236}">
                <a16:creationId xmlns:a16="http://schemas.microsoft.com/office/drawing/2014/main" id="{003B3701-F753-4B4E-60C5-659B01A49590}"/>
              </a:ext>
            </a:extLst>
          </p:cNvPr>
          <p:cNvSpPr/>
          <p:nvPr/>
        </p:nvSpPr>
        <p:spPr>
          <a:xfrm rot="18900000">
            <a:off x="4331844" y="3225689"/>
            <a:ext cx="480062" cy="482753"/>
          </a:xfrm>
          <a:prstGeom prst="teardrop">
            <a:avLst>
              <a:gd name="adj" fmla="val 116541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77;p41">
            <a:extLst>
              <a:ext uri="{FF2B5EF4-FFF2-40B4-BE49-F238E27FC236}">
                <a16:creationId xmlns:a16="http://schemas.microsoft.com/office/drawing/2014/main" id="{FE4D68B4-2A69-28FA-F022-85FE3A4B453A}"/>
              </a:ext>
            </a:extLst>
          </p:cNvPr>
          <p:cNvSpPr/>
          <p:nvPr/>
        </p:nvSpPr>
        <p:spPr>
          <a:xfrm rot="18900000">
            <a:off x="1441943" y="3225687"/>
            <a:ext cx="480062" cy="482753"/>
          </a:xfrm>
          <a:prstGeom prst="teardrop">
            <a:avLst>
              <a:gd name="adj" fmla="val 116541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77;p41">
            <a:extLst>
              <a:ext uri="{FF2B5EF4-FFF2-40B4-BE49-F238E27FC236}">
                <a16:creationId xmlns:a16="http://schemas.microsoft.com/office/drawing/2014/main" id="{7A63748C-8F5F-23F4-E5C8-666752116141}"/>
              </a:ext>
            </a:extLst>
          </p:cNvPr>
          <p:cNvSpPr/>
          <p:nvPr/>
        </p:nvSpPr>
        <p:spPr>
          <a:xfrm rot="18900000">
            <a:off x="7048702" y="1803906"/>
            <a:ext cx="480062" cy="482753"/>
          </a:xfrm>
          <a:prstGeom prst="teardrop">
            <a:avLst>
              <a:gd name="adj" fmla="val 116541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77;p41">
            <a:extLst>
              <a:ext uri="{FF2B5EF4-FFF2-40B4-BE49-F238E27FC236}">
                <a16:creationId xmlns:a16="http://schemas.microsoft.com/office/drawing/2014/main" id="{508271A9-911C-D6E7-51D6-E21F19C2914E}"/>
              </a:ext>
            </a:extLst>
          </p:cNvPr>
          <p:cNvSpPr/>
          <p:nvPr/>
        </p:nvSpPr>
        <p:spPr>
          <a:xfrm rot="18900000">
            <a:off x="4331843" y="1803908"/>
            <a:ext cx="480062" cy="482753"/>
          </a:xfrm>
          <a:prstGeom prst="teardrop">
            <a:avLst>
              <a:gd name="adj" fmla="val 116541"/>
            </a:avLst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DC0EFA-443E-04A5-9135-B3CF6F5F627F}"/>
              </a:ext>
            </a:extLst>
          </p:cNvPr>
          <p:cNvSpPr txBox="1"/>
          <p:nvPr/>
        </p:nvSpPr>
        <p:spPr>
          <a:xfrm>
            <a:off x="982285" y="2384202"/>
            <a:ext cx="13956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75000"/>
                    <a:lumOff val="25000"/>
                  </a:schemeClr>
                </a:solidFill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E00FDA-C03E-E3F7-C0B2-117B2937B977}"/>
              </a:ext>
            </a:extLst>
          </p:cNvPr>
          <p:cNvSpPr txBox="1"/>
          <p:nvPr/>
        </p:nvSpPr>
        <p:spPr>
          <a:xfrm>
            <a:off x="3662693" y="2417861"/>
            <a:ext cx="1933710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75000"/>
                    <a:lumOff val="25000"/>
                  </a:schemeClr>
                </a:solidFill>
              </a:rPr>
              <a:t>Methods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A006E3-E4DB-F872-C54F-A1D11815E568}"/>
              </a:ext>
            </a:extLst>
          </p:cNvPr>
          <p:cNvSpPr txBox="1"/>
          <p:nvPr/>
        </p:nvSpPr>
        <p:spPr>
          <a:xfrm>
            <a:off x="6731842" y="2375178"/>
            <a:ext cx="111378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75000"/>
                    <a:lumOff val="25000"/>
                  </a:schemeClr>
                </a:solidFill>
              </a:rPr>
              <a:t>Results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0EE788-72CE-0230-6DCB-D9BCC65248E1}"/>
              </a:ext>
            </a:extLst>
          </p:cNvPr>
          <p:cNvSpPr txBox="1"/>
          <p:nvPr/>
        </p:nvSpPr>
        <p:spPr>
          <a:xfrm>
            <a:off x="1026904" y="3865106"/>
            <a:ext cx="131139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75000"/>
                    <a:lumOff val="25000"/>
                  </a:schemeClr>
                </a:solidFill>
              </a:rPr>
              <a:t>Discussion</a:t>
            </a:r>
            <a:endParaRPr lang="en-US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E27C15-9642-CF20-C28D-23CACE45A34D}"/>
              </a:ext>
            </a:extLst>
          </p:cNvPr>
          <p:cNvSpPr txBox="1"/>
          <p:nvPr/>
        </p:nvSpPr>
        <p:spPr>
          <a:xfrm>
            <a:off x="3915229" y="3865106"/>
            <a:ext cx="1313287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75000"/>
                    <a:lumOff val="25000"/>
                  </a:schemeClr>
                </a:solidFill>
              </a:rPr>
              <a:t>Solutions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4619B-6660-3AC9-10B9-02DFA6974353}"/>
              </a:ext>
            </a:extLst>
          </p:cNvPr>
          <p:cNvSpPr txBox="1"/>
          <p:nvPr/>
        </p:nvSpPr>
        <p:spPr>
          <a:xfrm>
            <a:off x="6125533" y="3865106"/>
            <a:ext cx="247119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75000"/>
                    <a:lumOff val="25000"/>
                  </a:schemeClr>
                </a:solidFill>
              </a:rPr>
              <a:t>Recommendations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437F23-4D4B-E097-A70D-8CEECC54CF50}"/>
              </a:ext>
            </a:extLst>
          </p:cNvPr>
          <p:cNvSpPr txBox="1"/>
          <p:nvPr/>
        </p:nvSpPr>
        <p:spPr>
          <a:xfrm>
            <a:off x="1477299" y="1874475"/>
            <a:ext cx="4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</a:rPr>
              <a:t>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9AC4FB-DE46-1DB6-C0D1-BD432B8968F7}"/>
              </a:ext>
            </a:extLst>
          </p:cNvPr>
          <p:cNvSpPr txBox="1"/>
          <p:nvPr/>
        </p:nvSpPr>
        <p:spPr>
          <a:xfrm>
            <a:off x="4369055" y="1874475"/>
            <a:ext cx="4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</a:rPr>
              <a:t>02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252AF-26FE-E628-C608-5605F204E7D6}"/>
              </a:ext>
            </a:extLst>
          </p:cNvPr>
          <p:cNvSpPr txBox="1"/>
          <p:nvPr/>
        </p:nvSpPr>
        <p:spPr>
          <a:xfrm>
            <a:off x="1486369" y="3313174"/>
            <a:ext cx="4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</a:rPr>
              <a:t>04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A48042-EC28-4D5B-F3EC-66419FFE5837}"/>
              </a:ext>
            </a:extLst>
          </p:cNvPr>
          <p:cNvSpPr txBox="1"/>
          <p:nvPr/>
        </p:nvSpPr>
        <p:spPr>
          <a:xfrm>
            <a:off x="7114405" y="1874474"/>
            <a:ext cx="4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</a:rPr>
              <a:t>03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81F1F4-F7C0-6667-91AB-30B7472CED7E}"/>
              </a:ext>
            </a:extLst>
          </p:cNvPr>
          <p:cNvSpPr txBox="1"/>
          <p:nvPr/>
        </p:nvSpPr>
        <p:spPr>
          <a:xfrm>
            <a:off x="4369055" y="3313173"/>
            <a:ext cx="4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</a:rPr>
              <a:t>05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D0EAEA-A580-65B7-F2A5-52913B9E3E86}"/>
              </a:ext>
            </a:extLst>
          </p:cNvPr>
          <p:cNvSpPr txBox="1"/>
          <p:nvPr/>
        </p:nvSpPr>
        <p:spPr>
          <a:xfrm>
            <a:off x="7121369" y="3313172"/>
            <a:ext cx="4056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1">
                    <a:lumMod val="40000"/>
                    <a:lumOff val="60000"/>
                  </a:schemeClr>
                </a:solidFill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62231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ncrete structure in the water&#10;&#10;Description automatically generated">
            <a:extLst>
              <a:ext uri="{FF2B5EF4-FFF2-40B4-BE49-F238E27FC236}">
                <a16:creationId xmlns:a16="http://schemas.microsoft.com/office/drawing/2014/main" id="{3C743A92-09FB-185C-67C0-68D24C03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14" r="8465" b="27502"/>
          <a:stretch>
            <a:fillRect/>
          </a:stretch>
        </p:blipFill>
        <p:spPr>
          <a:xfrm>
            <a:off x="776527" y="1163021"/>
            <a:ext cx="7710300" cy="3089300"/>
          </a:xfrm>
          <a:custGeom>
            <a:avLst/>
            <a:gdLst>
              <a:gd name="connsiteX0" fmla="*/ 0 w 7710300"/>
              <a:gd name="connsiteY0" fmla="*/ 0 h 3089300"/>
              <a:gd name="connsiteX1" fmla="*/ 7710300 w 7710300"/>
              <a:gd name="connsiteY1" fmla="*/ 0 h 3089300"/>
              <a:gd name="connsiteX2" fmla="*/ 7710300 w 7710300"/>
              <a:gd name="connsiteY2" fmla="*/ 3089300 h 3089300"/>
              <a:gd name="connsiteX3" fmla="*/ 0 w 7710300"/>
              <a:gd name="connsiteY3" fmla="*/ 3089300 h 308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0300" h="3089300">
                <a:moveTo>
                  <a:pt x="0" y="0"/>
                </a:moveTo>
                <a:lnTo>
                  <a:pt x="7710300" y="0"/>
                </a:lnTo>
                <a:lnTo>
                  <a:pt x="7710300" y="3089300"/>
                </a:lnTo>
                <a:lnTo>
                  <a:pt x="0" y="3089300"/>
                </a:lnTo>
                <a:close/>
              </a:path>
            </a:pathLst>
          </a:custGeom>
        </p:spPr>
      </p:pic>
      <p:sp>
        <p:nvSpPr>
          <p:cNvPr id="311" name="Google Shape;311;p44"/>
          <p:cNvSpPr/>
          <p:nvPr/>
        </p:nvSpPr>
        <p:spPr>
          <a:xfrm>
            <a:off x="2338715" y="1839677"/>
            <a:ext cx="1518000" cy="1454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2"/>
          </p:nvPr>
        </p:nvSpPr>
        <p:spPr>
          <a:xfrm>
            <a:off x="2336775" y="2108198"/>
            <a:ext cx="1518000" cy="8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4084600" y="2074246"/>
            <a:ext cx="3282202" cy="927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4421484" y="2215748"/>
            <a:ext cx="27846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pSp>
        <p:nvGrpSpPr>
          <p:cNvPr id="417" name="Google Shape;417;p50"/>
          <p:cNvGrpSpPr/>
          <p:nvPr/>
        </p:nvGrpSpPr>
        <p:grpSpPr>
          <a:xfrm>
            <a:off x="1246543" y="1911643"/>
            <a:ext cx="6323809" cy="1178470"/>
            <a:chOff x="1246593" y="1911643"/>
            <a:chExt cx="6323809" cy="1178470"/>
          </a:xfrm>
        </p:grpSpPr>
        <p:sp>
          <p:nvSpPr>
            <p:cNvPr id="418" name="Google Shape;418;p50"/>
            <p:cNvSpPr/>
            <p:nvPr/>
          </p:nvSpPr>
          <p:spPr>
            <a:xfrm>
              <a:off x="1246593" y="1911643"/>
              <a:ext cx="801339" cy="839845"/>
            </a:xfrm>
            <a:custGeom>
              <a:avLst/>
              <a:gdLst/>
              <a:ahLst/>
              <a:cxnLst/>
              <a:rect l="l" t="t" r="r" b="b"/>
              <a:pathLst>
                <a:path w="20041" h="21004" extrusionOk="0">
                  <a:moveTo>
                    <a:pt x="10021" y="21004"/>
                  </a:moveTo>
                  <a:lnTo>
                    <a:pt x="12265" y="18760"/>
                  </a:lnTo>
                  <a:cubicBezTo>
                    <a:pt x="16952" y="17624"/>
                    <a:pt x="20041" y="13162"/>
                    <a:pt x="19473" y="8383"/>
                  </a:cubicBezTo>
                  <a:cubicBezTo>
                    <a:pt x="18906" y="3604"/>
                    <a:pt x="14839" y="0"/>
                    <a:pt x="10021" y="0"/>
                  </a:cubicBezTo>
                  <a:cubicBezTo>
                    <a:pt x="5202" y="0"/>
                    <a:pt x="1149" y="3604"/>
                    <a:pt x="582" y="8383"/>
                  </a:cubicBezTo>
                  <a:cubicBezTo>
                    <a:pt x="1" y="13162"/>
                    <a:pt x="3103" y="17624"/>
                    <a:pt x="7777" y="187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0" name="Google Shape;420;p50"/>
            <p:cNvGrpSpPr/>
            <p:nvPr/>
          </p:nvGrpSpPr>
          <p:grpSpPr>
            <a:xfrm>
              <a:off x="1573475" y="2942439"/>
              <a:ext cx="5996927" cy="147674"/>
              <a:chOff x="1573475" y="2942439"/>
              <a:chExt cx="5996927" cy="147674"/>
            </a:xfrm>
          </p:grpSpPr>
          <p:sp>
            <p:nvSpPr>
              <p:cNvPr id="421" name="Google Shape;421;p50"/>
              <p:cNvSpPr/>
              <p:nvPr/>
            </p:nvSpPr>
            <p:spPr>
              <a:xfrm>
                <a:off x="1573650" y="2989006"/>
                <a:ext cx="5996752" cy="54551"/>
              </a:xfrm>
              <a:custGeom>
                <a:avLst/>
                <a:gdLst/>
                <a:ahLst/>
                <a:cxnLst/>
                <a:rect l="l" t="t" r="r" b="b"/>
                <a:pathLst>
                  <a:path w="78788" h="886" extrusionOk="0">
                    <a:moveTo>
                      <a:pt x="78787" y="159"/>
                    </a:moveTo>
                    <a:lnTo>
                      <a:pt x="78787" y="714"/>
                    </a:lnTo>
                    <a:cubicBezTo>
                      <a:pt x="78787" y="806"/>
                      <a:pt x="78721" y="885"/>
                      <a:pt x="78629" y="885"/>
                    </a:cubicBezTo>
                    <a:lnTo>
                      <a:pt x="159" y="885"/>
                    </a:lnTo>
                    <a:cubicBezTo>
                      <a:pt x="66" y="885"/>
                      <a:pt x="0" y="806"/>
                      <a:pt x="0" y="714"/>
                    </a:cubicBezTo>
                    <a:lnTo>
                      <a:pt x="0" y="159"/>
                    </a:lnTo>
                    <a:cubicBezTo>
                      <a:pt x="0" y="67"/>
                      <a:pt x="66" y="1"/>
                      <a:pt x="159" y="1"/>
                    </a:cubicBezTo>
                    <a:lnTo>
                      <a:pt x="78629" y="1"/>
                    </a:lnTo>
                    <a:cubicBezTo>
                      <a:pt x="78721" y="1"/>
                      <a:pt x="78787" y="80"/>
                      <a:pt x="78787" y="15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22" name="Google Shape;422;p50"/>
              <p:cNvGrpSpPr/>
              <p:nvPr/>
            </p:nvGrpSpPr>
            <p:grpSpPr>
              <a:xfrm>
                <a:off x="1867054" y="2989017"/>
                <a:ext cx="1510183" cy="54544"/>
                <a:chOff x="1525504" y="2939849"/>
                <a:chExt cx="1510183" cy="54544"/>
              </a:xfrm>
            </p:grpSpPr>
            <p:grpSp>
              <p:nvGrpSpPr>
                <p:cNvPr id="423" name="Google Shape;423;p50"/>
                <p:cNvGrpSpPr/>
                <p:nvPr/>
              </p:nvGrpSpPr>
              <p:grpSpPr>
                <a:xfrm>
                  <a:off x="2025328" y="2939849"/>
                  <a:ext cx="510484" cy="54544"/>
                  <a:chOff x="2997403" y="2939849"/>
                  <a:chExt cx="510484" cy="54544"/>
                </a:xfrm>
              </p:grpSpPr>
              <p:sp>
                <p:nvSpPr>
                  <p:cNvPr id="424" name="Google Shape;424;p50"/>
                  <p:cNvSpPr/>
                  <p:nvPr/>
                </p:nvSpPr>
                <p:spPr>
                  <a:xfrm>
                    <a:off x="2997403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5" name="Google Shape;425;p50"/>
                  <p:cNvSpPr/>
                  <p:nvPr/>
                </p:nvSpPr>
                <p:spPr>
                  <a:xfrm>
                    <a:off x="3247720" y="2939849"/>
                    <a:ext cx="9788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886" extrusionOk="0">
                        <a:moveTo>
                          <a:pt x="1" y="1"/>
                        </a:moveTo>
                        <a:lnTo>
                          <a:pt x="1" y="885"/>
                        </a:lnTo>
                        <a:lnTo>
                          <a:pt x="159" y="885"/>
                        </a:lnTo>
                        <a:lnTo>
                          <a:pt x="15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6" name="Google Shape;426;p50"/>
                  <p:cNvSpPr/>
                  <p:nvPr/>
                </p:nvSpPr>
                <p:spPr>
                  <a:xfrm>
                    <a:off x="3497237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27" name="Google Shape;427;p50"/>
                <p:cNvGrpSpPr/>
                <p:nvPr/>
              </p:nvGrpSpPr>
              <p:grpSpPr>
                <a:xfrm>
                  <a:off x="1525504" y="2939849"/>
                  <a:ext cx="510423" cy="54544"/>
                  <a:chOff x="4343304" y="2939849"/>
                  <a:chExt cx="510423" cy="54544"/>
                </a:xfrm>
              </p:grpSpPr>
              <p:sp>
                <p:nvSpPr>
                  <p:cNvPr id="428" name="Google Shape;428;p50"/>
                  <p:cNvSpPr/>
                  <p:nvPr/>
                </p:nvSpPr>
                <p:spPr>
                  <a:xfrm>
                    <a:off x="4343304" y="2939849"/>
                    <a:ext cx="10589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9" name="Google Shape;429;p50"/>
                  <p:cNvSpPr/>
                  <p:nvPr/>
                </p:nvSpPr>
                <p:spPr>
                  <a:xfrm>
                    <a:off x="4593621" y="2939849"/>
                    <a:ext cx="9788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59" y="885"/>
                        </a:lnTo>
                        <a:lnTo>
                          <a:pt x="15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0" name="Google Shape;430;p50"/>
                  <p:cNvSpPr/>
                  <p:nvPr/>
                </p:nvSpPr>
                <p:spPr>
                  <a:xfrm>
                    <a:off x="4843138" y="2939849"/>
                    <a:ext cx="10589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31" name="Google Shape;431;p50"/>
                <p:cNvGrpSpPr/>
                <p:nvPr/>
              </p:nvGrpSpPr>
              <p:grpSpPr>
                <a:xfrm>
                  <a:off x="2525203" y="2939849"/>
                  <a:ext cx="510484" cy="54544"/>
                  <a:chOff x="2997403" y="2939849"/>
                  <a:chExt cx="510484" cy="54544"/>
                </a:xfrm>
              </p:grpSpPr>
              <p:sp>
                <p:nvSpPr>
                  <p:cNvPr id="432" name="Google Shape;432;p50"/>
                  <p:cNvSpPr/>
                  <p:nvPr/>
                </p:nvSpPr>
                <p:spPr>
                  <a:xfrm>
                    <a:off x="2997403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3" name="Google Shape;433;p50"/>
                  <p:cNvSpPr/>
                  <p:nvPr/>
                </p:nvSpPr>
                <p:spPr>
                  <a:xfrm>
                    <a:off x="3247720" y="2939849"/>
                    <a:ext cx="9788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886" extrusionOk="0">
                        <a:moveTo>
                          <a:pt x="1" y="1"/>
                        </a:moveTo>
                        <a:lnTo>
                          <a:pt x="1" y="885"/>
                        </a:lnTo>
                        <a:lnTo>
                          <a:pt x="159" y="885"/>
                        </a:lnTo>
                        <a:lnTo>
                          <a:pt x="15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4" name="Google Shape;434;p50"/>
                  <p:cNvSpPr/>
                  <p:nvPr/>
                </p:nvSpPr>
                <p:spPr>
                  <a:xfrm>
                    <a:off x="3497237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35" name="Google Shape;435;p50"/>
              <p:cNvGrpSpPr/>
              <p:nvPr/>
            </p:nvGrpSpPr>
            <p:grpSpPr>
              <a:xfrm>
                <a:off x="3816821" y="2985604"/>
                <a:ext cx="1510183" cy="54544"/>
                <a:chOff x="1525504" y="2939849"/>
                <a:chExt cx="1510183" cy="54544"/>
              </a:xfrm>
            </p:grpSpPr>
            <p:grpSp>
              <p:nvGrpSpPr>
                <p:cNvPr id="436" name="Google Shape;436;p50"/>
                <p:cNvGrpSpPr/>
                <p:nvPr/>
              </p:nvGrpSpPr>
              <p:grpSpPr>
                <a:xfrm>
                  <a:off x="2025328" y="2939849"/>
                  <a:ext cx="510484" cy="54544"/>
                  <a:chOff x="2997403" y="2939849"/>
                  <a:chExt cx="510484" cy="54544"/>
                </a:xfrm>
              </p:grpSpPr>
              <p:sp>
                <p:nvSpPr>
                  <p:cNvPr id="437" name="Google Shape;437;p50"/>
                  <p:cNvSpPr/>
                  <p:nvPr/>
                </p:nvSpPr>
                <p:spPr>
                  <a:xfrm>
                    <a:off x="2997403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8" name="Google Shape;438;p50"/>
                  <p:cNvSpPr/>
                  <p:nvPr/>
                </p:nvSpPr>
                <p:spPr>
                  <a:xfrm>
                    <a:off x="3247720" y="2939849"/>
                    <a:ext cx="9788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886" extrusionOk="0">
                        <a:moveTo>
                          <a:pt x="1" y="1"/>
                        </a:moveTo>
                        <a:lnTo>
                          <a:pt x="1" y="885"/>
                        </a:lnTo>
                        <a:lnTo>
                          <a:pt x="159" y="885"/>
                        </a:lnTo>
                        <a:lnTo>
                          <a:pt x="15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9" name="Google Shape;439;p50"/>
                  <p:cNvSpPr/>
                  <p:nvPr/>
                </p:nvSpPr>
                <p:spPr>
                  <a:xfrm>
                    <a:off x="3497237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0" name="Google Shape;440;p50"/>
                <p:cNvGrpSpPr/>
                <p:nvPr/>
              </p:nvGrpSpPr>
              <p:grpSpPr>
                <a:xfrm>
                  <a:off x="1525504" y="2939849"/>
                  <a:ext cx="510423" cy="54544"/>
                  <a:chOff x="4343304" y="2939849"/>
                  <a:chExt cx="510423" cy="54544"/>
                </a:xfrm>
              </p:grpSpPr>
              <p:sp>
                <p:nvSpPr>
                  <p:cNvPr id="441" name="Google Shape;441;p50"/>
                  <p:cNvSpPr/>
                  <p:nvPr/>
                </p:nvSpPr>
                <p:spPr>
                  <a:xfrm>
                    <a:off x="4343304" y="2939849"/>
                    <a:ext cx="10589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2" name="Google Shape;442;p50"/>
                  <p:cNvSpPr/>
                  <p:nvPr/>
                </p:nvSpPr>
                <p:spPr>
                  <a:xfrm>
                    <a:off x="4593621" y="2939849"/>
                    <a:ext cx="9788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59" y="885"/>
                        </a:lnTo>
                        <a:lnTo>
                          <a:pt x="15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3" name="Google Shape;443;p50"/>
                  <p:cNvSpPr/>
                  <p:nvPr/>
                </p:nvSpPr>
                <p:spPr>
                  <a:xfrm>
                    <a:off x="4843138" y="2939849"/>
                    <a:ext cx="10589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44" name="Google Shape;444;p50"/>
                <p:cNvGrpSpPr/>
                <p:nvPr/>
              </p:nvGrpSpPr>
              <p:grpSpPr>
                <a:xfrm>
                  <a:off x="2525203" y="2939849"/>
                  <a:ext cx="510484" cy="54544"/>
                  <a:chOff x="2997403" y="2939849"/>
                  <a:chExt cx="510484" cy="54544"/>
                </a:xfrm>
              </p:grpSpPr>
              <p:sp>
                <p:nvSpPr>
                  <p:cNvPr id="445" name="Google Shape;445;p50"/>
                  <p:cNvSpPr/>
                  <p:nvPr/>
                </p:nvSpPr>
                <p:spPr>
                  <a:xfrm>
                    <a:off x="2997403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6" name="Google Shape;446;p50"/>
                  <p:cNvSpPr/>
                  <p:nvPr/>
                </p:nvSpPr>
                <p:spPr>
                  <a:xfrm>
                    <a:off x="3247720" y="2939849"/>
                    <a:ext cx="9788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886" extrusionOk="0">
                        <a:moveTo>
                          <a:pt x="1" y="1"/>
                        </a:moveTo>
                        <a:lnTo>
                          <a:pt x="1" y="885"/>
                        </a:lnTo>
                        <a:lnTo>
                          <a:pt x="159" y="885"/>
                        </a:lnTo>
                        <a:lnTo>
                          <a:pt x="15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47" name="Google Shape;447;p50"/>
                  <p:cNvSpPr/>
                  <p:nvPr/>
                </p:nvSpPr>
                <p:spPr>
                  <a:xfrm>
                    <a:off x="3497237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8" name="Google Shape;448;p50"/>
              <p:cNvGrpSpPr/>
              <p:nvPr/>
            </p:nvGrpSpPr>
            <p:grpSpPr>
              <a:xfrm>
                <a:off x="5766588" y="2985604"/>
                <a:ext cx="1510183" cy="54544"/>
                <a:chOff x="1525504" y="2939849"/>
                <a:chExt cx="1510183" cy="54544"/>
              </a:xfrm>
            </p:grpSpPr>
            <p:grpSp>
              <p:nvGrpSpPr>
                <p:cNvPr id="449" name="Google Shape;449;p50"/>
                <p:cNvGrpSpPr/>
                <p:nvPr/>
              </p:nvGrpSpPr>
              <p:grpSpPr>
                <a:xfrm>
                  <a:off x="2025328" y="2939849"/>
                  <a:ext cx="510484" cy="54544"/>
                  <a:chOff x="2997403" y="2939849"/>
                  <a:chExt cx="510484" cy="54544"/>
                </a:xfrm>
              </p:grpSpPr>
              <p:sp>
                <p:nvSpPr>
                  <p:cNvPr id="450" name="Google Shape;450;p50"/>
                  <p:cNvSpPr/>
                  <p:nvPr/>
                </p:nvSpPr>
                <p:spPr>
                  <a:xfrm>
                    <a:off x="2997403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1" name="Google Shape;451;p50"/>
                  <p:cNvSpPr/>
                  <p:nvPr/>
                </p:nvSpPr>
                <p:spPr>
                  <a:xfrm>
                    <a:off x="3247720" y="2939849"/>
                    <a:ext cx="9788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886" extrusionOk="0">
                        <a:moveTo>
                          <a:pt x="1" y="1"/>
                        </a:moveTo>
                        <a:lnTo>
                          <a:pt x="1" y="885"/>
                        </a:lnTo>
                        <a:lnTo>
                          <a:pt x="159" y="885"/>
                        </a:lnTo>
                        <a:lnTo>
                          <a:pt x="15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2" name="Google Shape;452;p50"/>
                  <p:cNvSpPr/>
                  <p:nvPr/>
                </p:nvSpPr>
                <p:spPr>
                  <a:xfrm>
                    <a:off x="3497237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3" name="Google Shape;453;p50"/>
                <p:cNvGrpSpPr/>
                <p:nvPr/>
              </p:nvGrpSpPr>
              <p:grpSpPr>
                <a:xfrm>
                  <a:off x="1525504" y="2939849"/>
                  <a:ext cx="510423" cy="54544"/>
                  <a:chOff x="4343304" y="2939849"/>
                  <a:chExt cx="510423" cy="54544"/>
                </a:xfrm>
              </p:grpSpPr>
              <p:sp>
                <p:nvSpPr>
                  <p:cNvPr id="454" name="Google Shape;454;p50"/>
                  <p:cNvSpPr/>
                  <p:nvPr/>
                </p:nvSpPr>
                <p:spPr>
                  <a:xfrm>
                    <a:off x="4343304" y="2939849"/>
                    <a:ext cx="10589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5" name="Google Shape;455;p50"/>
                  <p:cNvSpPr/>
                  <p:nvPr/>
                </p:nvSpPr>
                <p:spPr>
                  <a:xfrm>
                    <a:off x="4593621" y="2939849"/>
                    <a:ext cx="9788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59" y="885"/>
                        </a:lnTo>
                        <a:lnTo>
                          <a:pt x="15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6" name="Google Shape;456;p50"/>
                  <p:cNvSpPr/>
                  <p:nvPr/>
                </p:nvSpPr>
                <p:spPr>
                  <a:xfrm>
                    <a:off x="4843138" y="2939849"/>
                    <a:ext cx="10589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2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457" name="Google Shape;457;p50"/>
                <p:cNvGrpSpPr/>
                <p:nvPr/>
              </p:nvGrpSpPr>
              <p:grpSpPr>
                <a:xfrm>
                  <a:off x="2525203" y="2939849"/>
                  <a:ext cx="510484" cy="54544"/>
                  <a:chOff x="2997403" y="2939849"/>
                  <a:chExt cx="510484" cy="54544"/>
                </a:xfrm>
              </p:grpSpPr>
              <p:sp>
                <p:nvSpPr>
                  <p:cNvPr id="458" name="Google Shape;458;p50"/>
                  <p:cNvSpPr/>
                  <p:nvPr/>
                </p:nvSpPr>
                <p:spPr>
                  <a:xfrm>
                    <a:off x="2997403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9" name="Google Shape;459;p50"/>
                  <p:cNvSpPr/>
                  <p:nvPr/>
                </p:nvSpPr>
                <p:spPr>
                  <a:xfrm>
                    <a:off x="3247720" y="2939849"/>
                    <a:ext cx="9788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59" h="886" extrusionOk="0">
                        <a:moveTo>
                          <a:pt x="1" y="1"/>
                        </a:moveTo>
                        <a:lnTo>
                          <a:pt x="1" y="885"/>
                        </a:lnTo>
                        <a:lnTo>
                          <a:pt x="159" y="885"/>
                        </a:lnTo>
                        <a:lnTo>
                          <a:pt x="159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0" name="Google Shape;460;p50"/>
                  <p:cNvSpPr/>
                  <p:nvPr/>
                </p:nvSpPr>
                <p:spPr>
                  <a:xfrm>
                    <a:off x="3497237" y="2939849"/>
                    <a:ext cx="10650" cy="5454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" h="886" extrusionOk="0">
                        <a:moveTo>
                          <a:pt x="0" y="1"/>
                        </a:moveTo>
                        <a:lnTo>
                          <a:pt x="0" y="885"/>
                        </a:lnTo>
                        <a:lnTo>
                          <a:pt x="172" y="885"/>
                        </a:lnTo>
                        <a:lnTo>
                          <a:pt x="17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461" name="Google Shape;461;p50"/>
              <p:cNvSpPr/>
              <p:nvPr/>
            </p:nvSpPr>
            <p:spPr>
              <a:xfrm>
                <a:off x="1573475" y="2942439"/>
                <a:ext cx="147575" cy="147674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46" extrusionOk="0">
                    <a:moveTo>
                      <a:pt x="766" y="1"/>
                    </a:moveTo>
                    <a:cubicBezTo>
                      <a:pt x="343" y="1"/>
                      <a:pt x="0" y="344"/>
                      <a:pt x="0" y="767"/>
                    </a:cubicBezTo>
                    <a:cubicBezTo>
                      <a:pt x="0" y="1202"/>
                      <a:pt x="343" y="1546"/>
                      <a:pt x="766" y="1546"/>
                    </a:cubicBezTo>
                    <a:cubicBezTo>
                      <a:pt x="1202" y="1546"/>
                      <a:pt x="1545" y="1202"/>
                      <a:pt x="1545" y="767"/>
                    </a:cubicBezTo>
                    <a:cubicBezTo>
                      <a:pt x="1545" y="344"/>
                      <a:pt x="1202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50"/>
              <p:cNvSpPr/>
              <p:nvPr/>
            </p:nvSpPr>
            <p:spPr>
              <a:xfrm>
                <a:off x="4429195" y="2942439"/>
                <a:ext cx="147575" cy="147674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46" extrusionOk="0">
                    <a:moveTo>
                      <a:pt x="766" y="1"/>
                    </a:moveTo>
                    <a:cubicBezTo>
                      <a:pt x="343" y="1"/>
                      <a:pt x="0" y="344"/>
                      <a:pt x="0" y="767"/>
                    </a:cubicBezTo>
                    <a:cubicBezTo>
                      <a:pt x="0" y="1202"/>
                      <a:pt x="343" y="1546"/>
                      <a:pt x="766" y="1546"/>
                    </a:cubicBezTo>
                    <a:cubicBezTo>
                      <a:pt x="1202" y="1546"/>
                      <a:pt x="1545" y="1202"/>
                      <a:pt x="1545" y="767"/>
                    </a:cubicBezTo>
                    <a:cubicBezTo>
                      <a:pt x="1545" y="344"/>
                      <a:pt x="1202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50"/>
              <p:cNvSpPr/>
              <p:nvPr/>
            </p:nvSpPr>
            <p:spPr>
              <a:xfrm>
                <a:off x="7422775" y="2942439"/>
                <a:ext cx="147575" cy="147674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546" extrusionOk="0">
                    <a:moveTo>
                      <a:pt x="766" y="1"/>
                    </a:moveTo>
                    <a:cubicBezTo>
                      <a:pt x="343" y="1"/>
                      <a:pt x="0" y="344"/>
                      <a:pt x="0" y="767"/>
                    </a:cubicBezTo>
                    <a:cubicBezTo>
                      <a:pt x="0" y="1202"/>
                      <a:pt x="343" y="1546"/>
                      <a:pt x="766" y="1546"/>
                    </a:cubicBezTo>
                    <a:cubicBezTo>
                      <a:pt x="1202" y="1546"/>
                      <a:pt x="1545" y="1202"/>
                      <a:pt x="1545" y="767"/>
                    </a:cubicBezTo>
                    <a:cubicBezTo>
                      <a:pt x="1545" y="344"/>
                      <a:pt x="1202" y="1"/>
                      <a:pt x="7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5" name="Google Shape;465;p50"/>
            <p:cNvSpPr/>
            <p:nvPr/>
          </p:nvSpPr>
          <p:spPr>
            <a:xfrm>
              <a:off x="4102312" y="1944865"/>
              <a:ext cx="801339" cy="839845"/>
            </a:xfrm>
            <a:custGeom>
              <a:avLst/>
              <a:gdLst/>
              <a:ahLst/>
              <a:cxnLst/>
              <a:rect l="l" t="t" r="r" b="b"/>
              <a:pathLst>
                <a:path w="20041" h="21004" extrusionOk="0">
                  <a:moveTo>
                    <a:pt x="10021" y="21004"/>
                  </a:moveTo>
                  <a:lnTo>
                    <a:pt x="12265" y="18760"/>
                  </a:lnTo>
                  <a:cubicBezTo>
                    <a:pt x="16952" y="17624"/>
                    <a:pt x="20041" y="13162"/>
                    <a:pt x="19473" y="8383"/>
                  </a:cubicBezTo>
                  <a:cubicBezTo>
                    <a:pt x="18906" y="3604"/>
                    <a:pt x="14839" y="0"/>
                    <a:pt x="10021" y="0"/>
                  </a:cubicBezTo>
                  <a:cubicBezTo>
                    <a:pt x="5202" y="0"/>
                    <a:pt x="1149" y="3604"/>
                    <a:pt x="582" y="8383"/>
                  </a:cubicBezTo>
                  <a:cubicBezTo>
                    <a:pt x="1" y="13162"/>
                    <a:pt x="3103" y="17624"/>
                    <a:pt x="7777" y="187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50"/>
          <p:cNvSpPr txBox="1"/>
          <p:nvPr/>
        </p:nvSpPr>
        <p:spPr>
          <a:xfrm>
            <a:off x="764355" y="3247853"/>
            <a:ext cx="191329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bg1"/>
                </a:solidFill>
                <a:latin typeface="Lexend Deca" panose="020B0604020202020204" charset="0"/>
              </a:rPr>
              <a:t>Droughts</a:t>
            </a:r>
            <a:endParaRPr sz="1600" b="1">
              <a:solidFill>
                <a:schemeClr val="bg1"/>
              </a:solidFill>
              <a:latin typeface="Lexend Deca" panose="020B0604020202020204" charset="0"/>
              <a:ea typeface="Lexend Deca"/>
              <a:cs typeface="Lexend Deca"/>
              <a:sym typeface="Lexend Deca"/>
            </a:endParaRPr>
          </a:p>
        </p:txBody>
      </p:sp>
      <p:sp>
        <p:nvSpPr>
          <p:cNvPr id="475" name="Google Shape;475;p50"/>
          <p:cNvSpPr txBox="1"/>
          <p:nvPr/>
        </p:nvSpPr>
        <p:spPr>
          <a:xfrm>
            <a:off x="4057774" y="2227995"/>
            <a:ext cx="940372" cy="31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2019</a:t>
            </a:r>
            <a:endParaRPr sz="20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76" name="Google Shape;476;p50"/>
          <p:cNvSpPr txBox="1"/>
          <p:nvPr/>
        </p:nvSpPr>
        <p:spPr>
          <a:xfrm>
            <a:off x="1246543" y="2196319"/>
            <a:ext cx="8562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2010</a:t>
            </a:r>
            <a:endParaRPr sz="20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2" name="Google Shape;418;p50">
            <a:extLst>
              <a:ext uri="{FF2B5EF4-FFF2-40B4-BE49-F238E27FC236}">
                <a16:creationId xmlns:a16="http://schemas.microsoft.com/office/drawing/2014/main" id="{0F77F631-CC49-03B3-B438-894402F5DE1C}"/>
              </a:ext>
            </a:extLst>
          </p:cNvPr>
          <p:cNvSpPr/>
          <p:nvPr/>
        </p:nvSpPr>
        <p:spPr>
          <a:xfrm>
            <a:off x="7095842" y="1984098"/>
            <a:ext cx="801339" cy="839845"/>
          </a:xfrm>
          <a:custGeom>
            <a:avLst/>
            <a:gdLst/>
            <a:ahLst/>
            <a:cxnLst/>
            <a:rect l="l" t="t" r="r" b="b"/>
            <a:pathLst>
              <a:path w="20041" h="21004" extrusionOk="0">
                <a:moveTo>
                  <a:pt x="10021" y="21004"/>
                </a:moveTo>
                <a:lnTo>
                  <a:pt x="12265" y="18760"/>
                </a:lnTo>
                <a:cubicBezTo>
                  <a:pt x="16952" y="17624"/>
                  <a:pt x="20041" y="13162"/>
                  <a:pt x="19473" y="8383"/>
                </a:cubicBezTo>
                <a:cubicBezTo>
                  <a:pt x="18906" y="3604"/>
                  <a:pt x="14839" y="0"/>
                  <a:pt x="10021" y="0"/>
                </a:cubicBezTo>
                <a:cubicBezTo>
                  <a:pt x="5202" y="0"/>
                  <a:pt x="1149" y="3604"/>
                  <a:pt x="582" y="8383"/>
                </a:cubicBezTo>
                <a:cubicBezTo>
                  <a:pt x="1" y="13162"/>
                  <a:pt x="3103" y="17624"/>
                  <a:pt x="7777" y="1876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475;p50">
            <a:extLst>
              <a:ext uri="{FF2B5EF4-FFF2-40B4-BE49-F238E27FC236}">
                <a16:creationId xmlns:a16="http://schemas.microsoft.com/office/drawing/2014/main" id="{4BE294F6-820A-1B05-645F-BC338B95A065}"/>
              </a:ext>
            </a:extLst>
          </p:cNvPr>
          <p:cNvSpPr txBox="1"/>
          <p:nvPr/>
        </p:nvSpPr>
        <p:spPr>
          <a:xfrm>
            <a:off x="7065183" y="2199124"/>
            <a:ext cx="883409" cy="412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2024</a:t>
            </a:r>
            <a:endParaRPr sz="2000" b="1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" name="Google Shape;468;p50">
            <a:extLst>
              <a:ext uri="{FF2B5EF4-FFF2-40B4-BE49-F238E27FC236}">
                <a16:creationId xmlns:a16="http://schemas.microsoft.com/office/drawing/2014/main" id="{E9F06122-B0C4-369E-C32B-A9D7A27657A8}"/>
              </a:ext>
            </a:extLst>
          </p:cNvPr>
          <p:cNvSpPr txBox="1"/>
          <p:nvPr/>
        </p:nvSpPr>
        <p:spPr>
          <a:xfrm>
            <a:off x="3749104" y="3301546"/>
            <a:ext cx="156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bg1"/>
                </a:solidFill>
                <a:latin typeface="Lexend Deca" panose="020B0604020202020204" charset="0"/>
              </a:rPr>
              <a:t>Economic Crisis</a:t>
            </a:r>
            <a:endParaRPr sz="1600" b="1">
              <a:solidFill>
                <a:schemeClr val="bg1"/>
              </a:solidFill>
              <a:latin typeface="Lexend Deca" panose="020B0604020202020204" charset="0"/>
              <a:ea typeface="Lexend Deca"/>
              <a:cs typeface="Lexend Deca"/>
              <a:sym typeface="Lexend Deca"/>
            </a:endParaRPr>
          </a:p>
        </p:txBody>
      </p:sp>
      <p:sp>
        <p:nvSpPr>
          <p:cNvPr id="8" name="Google Shape;468;p50">
            <a:extLst>
              <a:ext uri="{FF2B5EF4-FFF2-40B4-BE49-F238E27FC236}">
                <a16:creationId xmlns:a16="http://schemas.microsoft.com/office/drawing/2014/main" id="{10A1A72A-DD27-E460-5788-E185D77A1A7D}"/>
              </a:ext>
            </a:extLst>
          </p:cNvPr>
          <p:cNvSpPr txBox="1"/>
          <p:nvPr/>
        </p:nvSpPr>
        <p:spPr>
          <a:xfrm>
            <a:off x="6688857" y="3250205"/>
            <a:ext cx="1567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E1F14"/>
                </a:solidFill>
                <a:latin typeface="Lexend Deca"/>
                <a:ea typeface="Lexend Deca"/>
                <a:cs typeface="Lexend Deca"/>
                <a:sym typeface="Lexend Deca"/>
              </a:rPr>
              <a:t>Present</a:t>
            </a:r>
            <a:endParaRPr sz="2000" b="1">
              <a:solidFill>
                <a:srgbClr val="2E1F14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  <p:extLst>
      <p:ext uri="{BB962C8B-B14F-4D97-AF65-F5344CB8AC3E}">
        <p14:creationId xmlns:p14="http://schemas.microsoft.com/office/powerpoint/2010/main" val="1459614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t Takes A Village: How Two States Dealt With A Severe Water Crisis">
            <a:extLst>
              <a:ext uri="{FF2B5EF4-FFF2-40B4-BE49-F238E27FC236}">
                <a16:creationId xmlns:a16="http://schemas.microsoft.com/office/drawing/2014/main" id="{97880FD4-3A2E-027B-0063-E5A8C5B4D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329" y="1163306"/>
            <a:ext cx="7714342" cy="3089030"/>
          </a:xfrm>
          <a:prstGeom prst="rect">
            <a:avLst/>
          </a:prstGeom>
        </p:spPr>
      </p:pic>
      <p:sp>
        <p:nvSpPr>
          <p:cNvPr id="311" name="Google Shape;311;p44"/>
          <p:cNvSpPr/>
          <p:nvPr/>
        </p:nvSpPr>
        <p:spPr>
          <a:xfrm>
            <a:off x="2338715" y="1839677"/>
            <a:ext cx="1518000" cy="1454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2"/>
          </p:nvPr>
        </p:nvSpPr>
        <p:spPr>
          <a:xfrm>
            <a:off x="2336775" y="2108198"/>
            <a:ext cx="1518000" cy="8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14" name="Google Shape;314;p44"/>
          <p:cNvSpPr/>
          <p:nvPr/>
        </p:nvSpPr>
        <p:spPr>
          <a:xfrm>
            <a:off x="4084600" y="2074246"/>
            <a:ext cx="3282202" cy="927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4085842" y="2215748"/>
            <a:ext cx="3274456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367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/>
          <p:nvPr/>
        </p:nvSpPr>
        <p:spPr>
          <a:xfrm>
            <a:off x="4758925" y="1226362"/>
            <a:ext cx="3673800" cy="2690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2"/>
          <p:cNvSpPr txBox="1">
            <a:spLocks noGrp="1"/>
          </p:cNvSpPr>
          <p:nvPr>
            <p:ph type="title"/>
          </p:nvPr>
        </p:nvSpPr>
        <p:spPr>
          <a:xfrm>
            <a:off x="711275" y="1010702"/>
            <a:ext cx="3673800" cy="1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</a:t>
            </a:r>
          </a:p>
        </p:txBody>
      </p:sp>
      <p:sp>
        <p:nvSpPr>
          <p:cNvPr id="291" name="Google Shape;291;p42"/>
          <p:cNvSpPr txBox="1">
            <a:spLocks noGrp="1"/>
          </p:cNvSpPr>
          <p:nvPr>
            <p:ph type="subTitle" idx="1"/>
          </p:nvPr>
        </p:nvSpPr>
        <p:spPr>
          <a:xfrm>
            <a:off x="1161875" y="2648024"/>
            <a:ext cx="2772600" cy="128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Acknowledging the current situation of water in Lebanon</a:t>
            </a:r>
          </a:p>
        </p:txBody>
      </p:sp>
      <p:pic>
        <p:nvPicPr>
          <p:cNvPr id="292" name="Google Shape;292;p42"/>
          <p:cNvPicPr preferRelativeResize="0"/>
          <p:nvPr/>
        </p:nvPicPr>
        <p:blipFill rotWithShape="1">
          <a:blip r:embed="rId3">
            <a:alphaModFix amt="92000"/>
          </a:blip>
          <a:srcRect l="10778" r="10778"/>
          <a:stretch/>
        </p:blipFill>
        <p:spPr>
          <a:xfrm>
            <a:off x="4758925" y="1010700"/>
            <a:ext cx="3673800" cy="31221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42"/>
          <p:cNvGrpSpPr/>
          <p:nvPr/>
        </p:nvGrpSpPr>
        <p:grpSpPr>
          <a:xfrm>
            <a:off x="5417519" y="1451759"/>
            <a:ext cx="2356613" cy="2347381"/>
            <a:chOff x="5417519" y="1398072"/>
            <a:chExt cx="2356613" cy="2347381"/>
          </a:xfrm>
        </p:grpSpPr>
        <p:sp>
          <p:nvSpPr>
            <p:cNvPr id="294" name="Google Shape;294;p42"/>
            <p:cNvSpPr/>
            <p:nvPr/>
          </p:nvSpPr>
          <p:spPr>
            <a:xfrm rot="-8100000">
              <a:off x="6856391" y="2187131"/>
              <a:ext cx="760281" cy="760281"/>
            </a:xfrm>
            <a:prstGeom prst="teardrop">
              <a:avLst>
                <a:gd name="adj" fmla="val 116541"/>
              </a:avLst>
            </a:prstGeom>
            <a:solidFill>
              <a:srgbClr val="2E1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  <p:sp>
          <p:nvSpPr>
            <p:cNvPr id="295" name="Google Shape;295;p42"/>
            <p:cNvSpPr/>
            <p:nvPr/>
          </p:nvSpPr>
          <p:spPr>
            <a:xfrm rot="2700000">
              <a:off x="5574978" y="2186887"/>
              <a:ext cx="760281" cy="760281"/>
            </a:xfrm>
            <a:prstGeom prst="teardrop">
              <a:avLst>
                <a:gd name="adj" fmla="val 116541"/>
              </a:avLst>
            </a:prstGeom>
            <a:solidFill>
              <a:srgbClr val="2E1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  <p:sp>
          <p:nvSpPr>
            <p:cNvPr id="296" name="Google Shape;296;p42"/>
            <p:cNvSpPr/>
            <p:nvPr/>
          </p:nvSpPr>
          <p:spPr>
            <a:xfrm rot="-2700000">
              <a:off x="6218332" y="2827712"/>
              <a:ext cx="760281" cy="760281"/>
            </a:xfrm>
            <a:prstGeom prst="teardrop">
              <a:avLst>
                <a:gd name="adj" fmla="val 116541"/>
              </a:avLst>
            </a:prstGeom>
            <a:solidFill>
              <a:srgbClr val="2E1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  <p:sp>
          <p:nvSpPr>
            <p:cNvPr id="297" name="Google Shape;297;p42"/>
            <p:cNvSpPr/>
            <p:nvPr/>
          </p:nvSpPr>
          <p:spPr>
            <a:xfrm rot="8100000">
              <a:off x="6218584" y="1555531"/>
              <a:ext cx="760281" cy="760281"/>
            </a:xfrm>
            <a:prstGeom prst="teardrop">
              <a:avLst>
                <a:gd name="adj" fmla="val 116541"/>
              </a:avLst>
            </a:prstGeom>
            <a:solidFill>
              <a:srgbClr val="2E1D1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</p:grpSp>
      <p:sp>
        <p:nvSpPr>
          <p:cNvPr id="3" name="Google Shape;483;p51">
            <a:extLst>
              <a:ext uri="{FF2B5EF4-FFF2-40B4-BE49-F238E27FC236}">
                <a16:creationId xmlns:a16="http://schemas.microsoft.com/office/drawing/2014/main" id="{A6BE7F60-A486-8776-8CAF-2E4BF6A151E9}"/>
              </a:ext>
            </a:extLst>
          </p:cNvPr>
          <p:cNvSpPr/>
          <p:nvPr/>
        </p:nvSpPr>
        <p:spPr>
          <a:xfrm>
            <a:off x="4765675" y="889338"/>
            <a:ext cx="3663300" cy="3361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Water Scarcity in Lebanon and its Impact on the Agricultural Sector |  REVOLVE">
            <a:extLst>
              <a:ext uri="{FF2B5EF4-FFF2-40B4-BE49-F238E27FC236}">
                <a16:creationId xmlns:a16="http://schemas.microsoft.com/office/drawing/2014/main" id="{3F1C6F78-1FEA-E28D-662F-0EC8758A4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0685" y="891423"/>
            <a:ext cx="3668486" cy="336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576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59"/>
          <p:cNvSpPr txBox="1">
            <a:spLocks noGrp="1"/>
          </p:cNvSpPr>
          <p:nvPr>
            <p:ph type="title"/>
          </p:nvPr>
        </p:nvSpPr>
        <p:spPr>
          <a:xfrm>
            <a:off x="711175" y="711275"/>
            <a:ext cx="7721400" cy="4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Collected Data</a:t>
            </a:r>
            <a:endParaRPr lang="en-US"/>
          </a:p>
        </p:txBody>
      </p:sp>
      <p:grpSp>
        <p:nvGrpSpPr>
          <p:cNvPr id="672" name="Google Shape;672;p59"/>
          <p:cNvGrpSpPr/>
          <p:nvPr/>
        </p:nvGrpSpPr>
        <p:grpSpPr>
          <a:xfrm>
            <a:off x="3407883" y="1852075"/>
            <a:ext cx="2327734" cy="2327950"/>
            <a:chOff x="3407883" y="1852075"/>
            <a:chExt cx="2327734" cy="2327950"/>
          </a:xfrm>
        </p:grpSpPr>
        <p:sp>
          <p:nvSpPr>
            <p:cNvPr id="673" name="Google Shape;673;p59"/>
            <p:cNvSpPr/>
            <p:nvPr/>
          </p:nvSpPr>
          <p:spPr>
            <a:xfrm rot="5400962">
              <a:off x="3408033" y="1852075"/>
              <a:ext cx="1072500" cy="1072500"/>
            </a:xfrm>
            <a:prstGeom prst="teardrop">
              <a:avLst>
                <a:gd name="adj" fmla="val 11654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  <p:sp>
          <p:nvSpPr>
            <p:cNvPr id="674" name="Google Shape;674;p59"/>
            <p:cNvSpPr/>
            <p:nvPr/>
          </p:nvSpPr>
          <p:spPr>
            <a:xfrm rot="-5400962" flipH="1">
              <a:off x="4662967" y="1852075"/>
              <a:ext cx="1072500" cy="1072500"/>
            </a:xfrm>
            <a:prstGeom prst="teardrop">
              <a:avLst>
                <a:gd name="adj" fmla="val 11654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  <p:sp>
          <p:nvSpPr>
            <p:cNvPr id="675" name="Google Shape;675;p59"/>
            <p:cNvSpPr/>
            <p:nvPr/>
          </p:nvSpPr>
          <p:spPr>
            <a:xfrm rot="-5399038">
              <a:off x="4662967" y="3107525"/>
              <a:ext cx="1072500" cy="1072500"/>
            </a:xfrm>
            <a:prstGeom prst="teardrop">
              <a:avLst>
                <a:gd name="adj" fmla="val 116541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  <p:sp>
          <p:nvSpPr>
            <p:cNvPr id="676" name="Google Shape;676;p59"/>
            <p:cNvSpPr/>
            <p:nvPr/>
          </p:nvSpPr>
          <p:spPr>
            <a:xfrm rot="5399038" flipH="1">
              <a:off x="3408033" y="3107525"/>
              <a:ext cx="1072500" cy="1072500"/>
            </a:xfrm>
            <a:prstGeom prst="teardrop">
              <a:avLst>
                <a:gd name="adj" fmla="val 11654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  <p:sp>
          <p:nvSpPr>
            <p:cNvPr id="677" name="Google Shape;677;p59"/>
            <p:cNvSpPr/>
            <p:nvPr/>
          </p:nvSpPr>
          <p:spPr>
            <a:xfrm rot="-2700000">
              <a:off x="4284228" y="2815982"/>
              <a:ext cx="575302" cy="575302"/>
            </a:xfrm>
            <a:prstGeom prst="teardrop">
              <a:avLst>
                <a:gd name="adj" fmla="val 11654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E1D11"/>
                </a:solidFill>
              </a:endParaRPr>
            </a:p>
          </p:txBody>
        </p:sp>
      </p:grpSp>
      <p:sp>
        <p:nvSpPr>
          <p:cNvPr id="706" name="Google Shape;706;p59"/>
          <p:cNvSpPr txBox="1"/>
          <p:nvPr/>
        </p:nvSpPr>
        <p:spPr>
          <a:xfrm>
            <a:off x="5960400" y="2325850"/>
            <a:ext cx="209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2E1F14"/>
                </a:solidFill>
                <a:latin typeface="Exo"/>
                <a:sym typeface="Exo"/>
              </a:rPr>
              <a:t>Google Sheets </a:t>
            </a:r>
            <a:endParaRPr lang="en-US" err="1">
              <a:sym typeface="Exo"/>
            </a:endParaRPr>
          </a:p>
          <a:p>
            <a:r>
              <a:rPr lang="en">
                <a:solidFill>
                  <a:srgbClr val="2E1F14"/>
                </a:solidFill>
                <a:latin typeface="Exo"/>
                <a:sym typeface="Exo"/>
              </a:rPr>
              <a:t>Questionnaire</a:t>
            </a:r>
            <a:endParaRPr lang="en-US"/>
          </a:p>
        </p:txBody>
      </p:sp>
      <p:sp>
        <p:nvSpPr>
          <p:cNvPr id="707" name="Google Shape;707;p59"/>
          <p:cNvSpPr txBox="1"/>
          <p:nvPr/>
        </p:nvSpPr>
        <p:spPr>
          <a:xfrm>
            <a:off x="5960400" y="1968300"/>
            <a:ext cx="2091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E1F14"/>
                </a:solidFill>
                <a:latin typeface="Lexend Deca"/>
                <a:ea typeface="Lexend Deca"/>
                <a:cs typeface="Lexend Deca"/>
                <a:sym typeface="Lexend Deca"/>
              </a:rPr>
              <a:t>Method</a:t>
            </a:r>
            <a:endParaRPr sz="2000" b="1">
              <a:solidFill>
                <a:srgbClr val="2E1F14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08" name="Google Shape;708;p59"/>
          <p:cNvSpPr txBox="1"/>
          <p:nvPr/>
        </p:nvSpPr>
        <p:spPr>
          <a:xfrm>
            <a:off x="5960400" y="3581288"/>
            <a:ext cx="209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>
                <a:solidFill>
                  <a:srgbClr val="2E1F14"/>
                </a:solidFill>
                <a:latin typeface="Exo"/>
                <a:sym typeface="Exo"/>
              </a:rPr>
              <a:t>15 questions </a:t>
            </a:r>
            <a:endParaRPr lang="en-US"/>
          </a:p>
        </p:txBody>
      </p:sp>
      <p:sp>
        <p:nvSpPr>
          <p:cNvPr id="709" name="Google Shape;709;p59"/>
          <p:cNvSpPr txBox="1"/>
          <p:nvPr/>
        </p:nvSpPr>
        <p:spPr>
          <a:xfrm>
            <a:off x="5960400" y="3223738"/>
            <a:ext cx="2091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E1F14"/>
                </a:solidFill>
                <a:latin typeface="Lexend Deca"/>
                <a:ea typeface="Lexend Deca"/>
                <a:cs typeface="Lexend Deca"/>
              </a:rPr>
              <a:t>Composition</a:t>
            </a:r>
          </a:p>
        </p:txBody>
      </p:sp>
      <p:sp>
        <p:nvSpPr>
          <p:cNvPr id="710" name="Google Shape;710;p59"/>
          <p:cNvSpPr txBox="1"/>
          <p:nvPr/>
        </p:nvSpPr>
        <p:spPr>
          <a:xfrm>
            <a:off x="1092362" y="2325850"/>
            <a:ext cx="209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-US">
                <a:solidFill>
                  <a:srgbClr val="2E1F14"/>
                </a:solidFill>
                <a:latin typeface="Exo"/>
                <a:ea typeface="Exo"/>
                <a:cs typeface="Exo"/>
              </a:rPr>
              <a:t>Lebanese American University, Byblos</a:t>
            </a:r>
            <a:endParaRPr lang="en-US">
              <a:solidFill>
                <a:srgbClr val="2E1F14"/>
              </a:solidFill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711" name="Google Shape;711;p59"/>
          <p:cNvSpPr txBox="1"/>
          <p:nvPr/>
        </p:nvSpPr>
        <p:spPr>
          <a:xfrm>
            <a:off x="1092362" y="1968300"/>
            <a:ext cx="2091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E1F14"/>
                </a:solidFill>
                <a:latin typeface="Lexend Deca"/>
                <a:ea typeface="Lexend Deca"/>
                <a:cs typeface="Lexend Deca"/>
                <a:sym typeface="Lexend Deca"/>
              </a:rPr>
              <a:t>Place</a:t>
            </a:r>
            <a:endParaRPr sz="2000" b="1">
              <a:solidFill>
                <a:srgbClr val="2E1F14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712" name="Google Shape;712;p59"/>
          <p:cNvSpPr txBox="1"/>
          <p:nvPr/>
        </p:nvSpPr>
        <p:spPr>
          <a:xfrm>
            <a:off x="1092362" y="3581288"/>
            <a:ext cx="20910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r"/>
            <a:r>
              <a:rPr lang="en">
                <a:solidFill>
                  <a:srgbClr val="2E1F14"/>
                </a:solidFill>
                <a:latin typeface="Exo"/>
                <a:sym typeface="Exo"/>
              </a:rPr>
              <a:t>49 participants</a:t>
            </a:r>
            <a:endParaRPr lang="en-US"/>
          </a:p>
        </p:txBody>
      </p:sp>
      <p:sp>
        <p:nvSpPr>
          <p:cNvPr id="713" name="Google Shape;713;p59"/>
          <p:cNvSpPr txBox="1"/>
          <p:nvPr/>
        </p:nvSpPr>
        <p:spPr>
          <a:xfrm>
            <a:off x="1092362" y="3223738"/>
            <a:ext cx="2091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2E1F14"/>
                </a:solidFill>
                <a:latin typeface="Lexend Deca"/>
                <a:ea typeface="Lexend Deca"/>
                <a:cs typeface="Lexend Deca"/>
                <a:sym typeface="Lexend Deca"/>
              </a:rPr>
              <a:t>Participants</a:t>
            </a:r>
            <a:endParaRPr sz="2000" b="1">
              <a:solidFill>
                <a:srgbClr val="2E1F14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7807EF-D9E1-A116-EE1D-4F4770DCF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251" y="2118414"/>
            <a:ext cx="561975" cy="523875"/>
          </a:xfrm>
          <a:prstGeom prst="rect">
            <a:avLst/>
          </a:prstGeom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BD1A41-FFDB-8F77-5C6F-CA7E5956A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9124" y="2118235"/>
            <a:ext cx="561975" cy="5619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CAD3F4-1ADA-5213-70D3-F7B6ADB9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422" y="3365897"/>
            <a:ext cx="438150" cy="5619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CAC5B2-1F26-A0BF-BF42-7C4E3D52E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6812" y="3388519"/>
            <a:ext cx="447675" cy="523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67"/>
          <p:cNvSpPr/>
          <p:nvPr/>
        </p:nvSpPr>
        <p:spPr>
          <a:xfrm>
            <a:off x="709850" y="1126075"/>
            <a:ext cx="3192900" cy="167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67"/>
          <p:cNvSpPr txBox="1">
            <a:spLocks noGrp="1"/>
          </p:cNvSpPr>
          <p:nvPr>
            <p:ph type="title"/>
          </p:nvPr>
        </p:nvSpPr>
        <p:spPr>
          <a:xfrm>
            <a:off x="4122221" y="1127893"/>
            <a:ext cx="4305900" cy="8302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/>
              <a:t>Water Availability</a:t>
            </a:r>
          </a:p>
        </p:txBody>
      </p:sp>
      <p:sp>
        <p:nvSpPr>
          <p:cNvPr id="895" name="Google Shape;895;p67"/>
          <p:cNvSpPr txBox="1">
            <a:spLocks noGrp="1"/>
          </p:cNvSpPr>
          <p:nvPr>
            <p:ph type="subTitle" idx="1"/>
          </p:nvPr>
        </p:nvSpPr>
        <p:spPr>
          <a:xfrm>
            <a:off x="4123282" y="1968875"/>
            <a:ext cx="4320436" cy="828514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>
                <a:latin typeface="Lexend Deca"/>
              </a:rPr>
              <a:t>Water Accessibility and Costs</a:t>
            </a:r>
            <a:endParaRPr lang="en-US" sz="2000">
              <a:latin typeface="Lexend Deca"/>
            </a:endParaRPr>
          </a:p>
        </p:txBody>
      </p:sp>
      <p:sp>
        <p:nvSpPr>
          <p:cNvPr id="897" name="Google Shape;897;p67"/>
          <p:cNvSpPr txBox="1">
            <a:spLocks noGrp="1"/>
          </p:cNvSpPr>
          <p:nvPr>
            <p:ph type="title" idx="2"/>
          </p:nvPr>
        </p:nvSpPr>
        <p:spPr>
          <a:xfrm>
            <a:off x="709925" y="3063457"/>
            <a:ext cx="4305900" cy="830229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b="0"/>
              <a:t>Effective Solutions</a:t>
            </a:r>
            <a:endParaRPr lang="en-US"/>
          </a:p>
        </p:txBody>
      </p:sp>
      <p:sp>
        <p:nvSpPr>
          <p:cNvPr id="898" name="Google Shape;898;p67"/>
          <p:cNvSpPr txBox="1">
            <a:spLocks noGrp="1"/>
          </p:cNvSpPr>
          <p:nvPr>
            <p:ph type="subTitle" idx="3"/>
          </p:nvPr>
        </p:nvSpPr>
        <p:spPr>
          <a:xfrm>
            <a:off x="710986" y="3895036"/>
            <a:ext cx="4303628" cy="926485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sz="2000">
                <a:latin typeface="Lexend Deca"/>
              </a:rPr>
              <a:t>Effects on various sectors</a:t>
            </a:r>
            <a:endParaRPr lang="en-US"/>
          </a:p>
        </p:txBody>
      </p:sp>
      <p:sp>
        <p:nvSpPr>
          <p:cNvPr id="899" name="Google Shape;899;p67"/>
          <p:cNvSpPr/>
          <p:nvPr/>
        </p:nvSpPr>
        <p:spPr>
          <a:xfrm>
            <a:off x="5242250" y="3153250"/>
            <a:ext cx="3192900" cy="167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905;p68">
            <a:extLst>
              <a:ext uri="{FF2B5EF4-FFF2-40B4-BE49-F238E27FC236}">
                <a16:creationId xmlns:a16="http://schemas.microsoft.com/office/drawing/2014/main" id="{CC2318DA-F5F6-5246-8BC7-0D6F25575831}"/>
              </a:ext>
            </a:extLst>
          </p:cNvPr>
          <p:cNvSpPr txBox="1">
            <a:spLocks/>
          </p:cNvSpPr>
          <p:nvPr/>
        </p:nvSpPr>
        <p:spPr>
          <a:xfrm>
            <a:off x="711175" y="384703"/>
            <a:ext cx="7721400" cy="499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 Deca"/>
              <a:buNone/>
              <a:defRPr sz="5000" b="1" i="0" u="none" strike="noStrike" cap="non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"/>
              <a:buNone/>
              <a:defRPr sz="1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"/>
              <a:buNone/>
              <a:defRPr sz="1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"/>
              <a:buNone/>
              <a:defRPr sz="1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"/>
              <a:buNone/>
              <a:defRPr sz="1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"/>
              <a:buNone/>
              <a:defRPr sz="1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"/>
              <a:buNone/>
              <a:defRPr sz="1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"/>
              <a:buNone/>
              <a:defRPr sz="1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Lexend Deca"/>
              <a:buNone/>
              <a:defRPr sz="12000" b="1" i="0" u="none" strike="noStrike" cap="none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r>
              <a:rPr lang="en-US" sz="3000"/>
              <a:t>Covered Aspects</a:t>
            </a:r>
          </a:p>
        </p:txBody>
      </p:sp>
      <p:pic>
        <p:nvPicPr>
          <p:cNvPr id="4" name="Picture 3" descr="Amid Lebanon's perfect storm of crises, water demands attention | Middle  East Institute">
            <a:extLst>
              <a:ext uri="{FF2B5EF4-FFF2-40B4-BE49-F238E27FC236}">
                <a16:creationId xmlns:a16="http://schemas.microsoft.com/office/drawing/2014/main" id="{2F2CA5A2-2E9A-B576-D741-42B57AE8F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93" y="1119394"/>
            <a:ext cx="3237397" cy="1755851"/>
          </a:xfrm>
          <a:prstGeom prst="rect">
            <a:avLst/>
          </a:prstGeom>
        </p:spPr>
      </p:pic>
      <p:pic>
        <p:nvPicPr>
          <p:cNvPr id="5" name="Picture 4" descr="Water scarcity in Beirut, southern suburbs and Metn, says Water  Establishment - L'Orient Today">
            <a:extLst>
              <a:ext uri="{FF2B5EF4-FFF2-40B4-BE49-F238E27FC236}">
                <a16:creationId xmlns:a16="http://schemas.microsoft.com/office/drawing/2014/main" id="{FD449CD7-7AE7-8BA0-A1C5-95D258A3B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672" y="3060449"/>
            <a:ext cx="3197038" cy="177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85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C743A92-09FB-185C-67C0-68D24C0358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950" b="19950"/>
          <a:stretch/>
        </p:blipFill>
        <p:spPr>
          <a:xfrm>
            <a:off x="776527" y="1163021"/>
            <a:ext cx="7710300" cy="3089300"/>
          </a:xfrm>
          <a:custGeom>
            <a:avLst/>
            <a:gdLst>
              <a:gd name="connsiteX0" fmla="*/ 0 w 7710300"/>
              <a:gd name="connsiteY0" fmla="*/ 0 h 3089300"/>
              <a:gd name="connsiteX1" fmla="*/ 7710300 w 7710300"/>
              <a:gd name="connsiteY1" fmla="*/ 0 h 3089300"/>
              <a:gd name="connsiteX2" fmla="*/ 7710300 w 7710300"/>
              <a:gd name="connsiteY2" fmla="*/ 3089300 h 3089300"/>
              <a:gd name="connsiteX3" fmla="*/ 0 w 7710300"/>
              <a:gd name="connsiteY3" fmla="*/ 3089300 h 308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0300" h="3089300">
                <a:moveTo>
                  <a:pt x="0" y="0"/>
                </a:moveTo>
                <a:lnTo>
                  <a:pt x="7710300" y="0"/>
                </a:lnTo>
                <a:lnTo>
                  <a:pt x="7710300" y="3089300"/>
                </a:lnTo>
                <a:lnTo>
                  <a:pt x="0" y="3089300"/>
                </a:lnTo>
                <a:close/>
              </a:path>
            </a:pathLst>
          </a:custGeom>
        </p:spPr>
      </p:pic>
      <p:sp>
        <p:nvSpPr>
          <p:cNvPr id="311" name="Google Shape;311;p44"/>
          <p:cNvSpPr/>
          <p:nvPr/>
        </p:nvSpPr>
        <p:spPr>
          <a:xfrm>
            <a:off x="2338715" y="1839677"/>
            <a:ext cx="1518000" cy="14544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4"/>
          <p:cNvSpPr txBox="1">
            <a:spLocks noGrp="1"/>
          </p:cNvSpPr>
          <p:nvPr>
            <p:ph type="title" idx="2"/>
          </p:nvPr>
        </p:nvSpPr>
        <p:spPr>
          <a:xfrm>
            <a:off x="2336775" y="2108198"/>
            <a:ext cx="1518000" cy="8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4" name="Google Shape;314;p44"/>
          <p:cNvSpPr/>
          <p:nvPr/>
        </p:nvSpPr>
        <p:spPr>
          <a:xfrm>
            <a:off x="4084600" y="2074246"/>
            <a:ext cx="3282202" cy="9271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/>
          </p:nvPr>
        </p:nvSpPr>
        <p:spPr>
          <a:xfrm>
            <a:off x="4333401" y="2215748"/>
            <a:ext cx="2784600" cy="64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47834687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Day to Combat Desertification and Drought by Slidesgo">
  <a:themeElements>
    <a:clrScheme name="Simple Light">
      <a:dk1>
        <a:srgbClr val="F0D6A2"/>
      </a:dk1>
      <a:lt1>
        <a:srgbClr val="332216"/>
      </a:lt1>
      <a:dk2>
        <a:srgbClr val="332216"/>
      </a:dk2>
      <a:lt2>
        <a:srgbClr val="D6AA89"/>
      </a:lt2>
      <a:accent1>
        <a:srgbClr val="F0D6A2"/>
      </a:accent1>
      <a:accent2>
        <a:srgbClr val="E68245"/>
      </a:accent2>
      <a:accent3>
        <a:srgbClr val="B0C2C0"/>
      </a:accent3>
      <a:accent4>
        <a:srgbClr val="D6AA89"/>
      </a:accent4>
      <a:accent5>
        <a:srgbClr val="F0D6A2"/>
      </a:accent5>
      <a:accent6>
        <a:srgbClr val="E68245"/>
      </a:accent6>
      <a:hlink>
        <a:srgbClr val="2E1F1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256</Words>
  <Application>Microsoft Office PowerPoint</Application>
  <PresentationFormat>On-screen Show (16:9)</PresentationFormat>
  <Paragraphs>94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Lexend Deca</vt:lpstr>
      <vt:lpstr>Montserrat</vt:lpstr>
      <vt:lpstr>Raleway</vt:lpstr>
      <vt:lpstr>Arial</vt:lpstr>
      <vt:lpstr>Exo</vt:lpstr>
      <vt:lpstr>Anaheim</vt:lpstr>
      <vt:lpstr>World Day to Combat Desertification and Drought by Slidesgo</vt:lpstr>
      <vt:lpstr>Presented by:  Mohammed Marchud Elie Charbel Jana Rima Maroun Eid Lynn Audi </vt:lpstr>
      <vt:lpstr>Table of Content</vt:lpstr>
      <vt:lpstr>01</vt:lpstr>
      <vt:lpstr>Timeline</vt:lpstr>
      <vt:lpstr>02</vt:lpstr>
      <vt:lpstr>Aim</vt:lpstr>
      <vt:lpstr>Collected Data</vt:lpstr>
      <vt:lpstr>Water Availability</vt:lpstr>
      <vt:lpstr>03</vt:lpstr>
      <vt:lpstr>Questions</vt:lpstr>
      <vt:lpstr>Questions</vt:lpstr>
      <vt:lpstr>04</vt:lpstr>
      <vt:lpstr>Discussion</vt:lpstr>
      <vt:lpstr>Discussion</vt:lpstr>
      <vt:lpstr>05</vt:lpstr>
      <vt:lpstr>Solutions</vt:lpstr>
      <vt:lpstr>Recommendations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by:  Mohammed Marchud Elie Charbel Jana Rima Maroun Eid Lynn Audi</dc:title>
  <dc:creator>Marshoud</dc:creator>
  <cp:lastModifiedBy>MOHAMMED MARCHUD</cp:lastModifiedBy>
  <cp:revision>3</cp:revision>
  <dcterms:modified xsi:type="dcterms:W3CDTF">2024-07-22T06:16:29Z</dcterms:modified>
</cp:coreProperties>
</file>